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notesMasterIdLst>
    <p:notesMasterId r:id="rId19"/>
  </p:notesMasterIdLst>
  <p:handoutMasterIdLst>
    <p:handoutMasterId r:id="rId20"/>
  </p:handoutMasterIdLst>
  <p:sldIdLst>
    <p:sldId id="295" r:id="rId2"/>
    <p:sldId id="257" r:id="rId3"/>
    <p:sldId id="277" r:id="rId4"/>
    <p:sldId id="259" r:id="rId5"/>
    <p:sldId id="290" r:id="rId6"/>
    <p:sldId id="260" r:id="rId7"/>
    <p:sldId id="261" r:id="rId8"/>
    <p:sldId id="278" r:id="rId9"/>
    <p:sldId id="279" r:id="rId10"/>
    <p:sldId id="280" r:id="rId11"/>
    <p:sldId id="287" r:id="rId12"/>
    <p:sldId id="276" r:id="rId13"/>
    <p:sldId id="296" r:id="rId14"/>
    <p:sldId id="272" r:id="rId15"/>
    <p:sldId id="281" r:id="rId16"/>
    <p:sldId id="293" r:id="rId17"/>
    <p:sldId id="294" r:id="rId18"/>
  </p:sldIdLst>
  <p:sldSz cx="9144000" cy="6858000" type="screen4x3"/>
  <p:notesSz cx="6858000" cy="92964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 snapToGrid="0" snapToObjects="1">
      <p:cViewPr>
        <p:scale>
          <a:sx n="66" d="100"/>
          <a:sy n="66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2F524-B366-4980-AB62-A072A1A8B2F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7FB43290-3A6D-4370-8B2C-155F5D34F831}">
      <dgm:prSet phldrT="[Texto]"/>
      <dgm:spPr/>
      <dgm:t>
        <a:bodyPr/>
        <a:lstStyle/>
        <a:p>
          <a:r>
            <a:rPr lang="es-SV" dirty="0" smtClean="0"/>
            <a:t>1</a:t>
          </a:r>
          <a:endParaRPr lang="es-SV" dirty="0"/>
        </a:p>
      </dgm:t>
    </dgm:pt>
    <dgm:pt modelId="{CAEC5BCA-F08F-4BB6-AE92-6BFE9FEE4E99}" type="parTrans" cxnId="{87854752-6CD8-4951-B0E4-AC00C473222F}">
      <dgm:prSet/>
      <dgm:spPr/>
      <dgm:t>
        <a:bodyPr/>
        <a:lstStyle/>
        <a:p>
          <a:endParaRPr lang="es-SV"/>
        </a:p>
      </dgm:t>
    </dgm:pt>
    <dgm:pt modelId="{F2038AC9-5772-40E3-82A4-5E199D4FD97B}" type="sibTrans" cxnId="{87854752-6CD8-4951-B0E4-AC00C473222F}">
      <dgm:prSet/>
      <dgm:spPr/>
      <dgm:t>
        <a:bodyPr/>
        <a:lstStyle/>
        <a:p>
          <a:endParaRPr lang="es-SV"/>
        </a:p>
      </dgm:t>
    </dgm:pt>
    <dgm:pt modelId="{3512F240-BD63-4A26-B0A9-43D6D8D509D2}">
      <dgm:prSet phldrT="[Texto]"/>
      <dgm:spPr/>
      <dgm:t>
        <a:bodyPr/>
        <a:lstStyle/>
        <a:p>
          <a:endParaRPr lang="es-SV" sz="2100" dirty="0"/>
        </a:p>
      </dgm:t>
    </dgm:pt>
    <dgm:pt modelId="{A0473EF1-2BEA-4476-A2F6-EAF1B8FD8474}" type="parTrans" cxnId="{39214CD7-22D4-4613-B327-DB73804CC229}">
      <dgm:prSet/>
      <dgm:spPr/>
      <dgm:t>
        <a:bodyPr/>
        <a:lstStyle/>
        <a:p>
          <a:endParaRPr lang="es-SV"/>
        </a:p>
      </dgm:t>
    </dgm:pt>
    <dgm:pt modelId="{123F23FB-D671-4658-8A1C-B26D726E14FE}" type="sibTrans" cxnId="{39214CD7-22D4-4613-B327-DB73804CC229}">
      <dgm:prSet/>
      <dgm:spPr/>
      <dgm:t>
        <a:bodyPr/>
        <a:lstStyle/>
        <a:p>
          <a:endParaRPr lang="es-SV"/>
        </a:p>
      </dgm:t>
    </dgm:pt>
    <dgm:pt modelId="{F32413D9-E137-41E9-A599-CA4E37CA820E}">
      <dgm:prSet custT="1"/>
      <dgm:spPr/>
      <dgm:t>
        <a:bodyPr/>
        <a:lstStyle/>
        <a:p>
          <a:r>
            <a:rPr lang="es-SV" sz="2400" dirty="0" smtClean="0"/>
            <a:t>Señalización de los Recursos </a:t>
          </a:r>
          <a:endParaRPr lang="es-SV" sz="1400" dirty="0"/>
        </a:p>
      </dgm:t>
    </dgm:pt>
    <dgm:pt modelId="{E49D8460-0874-4BBA-AB0B-33E164465B9E}" type="parTrans" cxnId="{E012F297-6685-4A5C-A85E-D4FF816D34CB}">
      <dgm:prSet/>
      <dgm:spPr/>
      <dgm:t>
        <a:bodyPr/>
        <a:lstStyle/>
        <a:p>
          <a:endParaRPr lang="es-SV"/>
        </a:p>
      </dgm:t>
    </dgm:pt>
    <dgm:pt modelId="{5CC587DC-E0DF-4034-9EB8-064F8B3EC4ED}" type="sibTrans" cxnId="{E012F297-6685-4A5C-A85E-D4FF816D34CB}">
      <dgm:prSet/>
      <dgm:spPr/>
      <dgm:t>
        <a:bodyPr/>
        <a:lstStyle/>
        <a:p>
          <a:endParaRPr lang="es-SV"/>
        </a:p>
      </dgm:t>
    </dgm:pt>
    <dgm:pt modelId="{07B71376-E502-4B3D-B3BE-4F1EB244A04D}">
      <dgm:prSet phldrT="[Texto]"/>
      <dgm:spPr/>
      <dgm:t>
        <a:bodyPr/>
        <a:lstStyle/>
        <a:p>
          <a:r>
            <a:rPr lang="es-SV" dirty="0" smtClean="0">
              <a:solidFill>
                <a:schemeClr val="bg1"/>
              </a:solidFill>
            </a:rPr>
            <a:t>2</a:t>
          </a:r>
          <a:endParaRPr lang="es-SV" dirty="0">
            <a:solidFill>
              <a:schemeClr val="bg1"/>
            </a:solidFill>
          </a:endParaRPr>
        </a:p>
      </dgm:t>
    </dgm:pt>
    <dgm:pt modelId="{71E6A807-D69A-4A80-96F7-7D174B35DEA5}" type="sibTrans" cxnId="{84677CF3-AFA2-4806-9938-2486C084DAC6}">
      <dgm:prSet/>
      <dgm:spPr/>
      <dgm:t>
        <a:bodyPr/>
        <a:lstStyle/>
        <a:p>
          <a:endParaRPr lang="es-SV"/>
        </a:p>
      </dgm:t>
    </dgm:pt>
    <dgm:pt modelId="{A5CBC993-46E9-47C5-92D8-97234DEDD2F9}" type="parTrans" cxnId="{84677CF3-AFA2-4806-9938-2486C084DAC6}">
      <dgm:prSet/>
      <dgm:spPr/>
      <dgm:t>
        <a:bodyPr/>
        <a:lstStyle/>
        <a:p>
          <a:endParaRPr lang="es-SV"/>
        </a:p>
      </dgm:t>
    </dgm:pt>
    <dgm:pt modelId="{174F2AB9-2FD6-4FE0-BCDC-88C10937E260}">
      <dgm:prSet custT="1"/>
      <dgm:spPr/>
      <dgm:t>
        <a:bodyPr/>
        <a:lstStyle/>
        <a:p>
          <a:r>
            <a:rPr lang="es-SV" sz="2400" dirty="0" smtClean="0"/>
            <a:t>Construcción  del Parque</a:t>
          </a:r>
          <a:endParaRPr lang="es-SV" sz="2400" dirty="0"/>
        </a:p>
      </dgm:t>
    </dgm:pt>
    <dgm:pt modelId="{F017CD96-40EE-416A-9F71-D5AC471865DF}" type="sibTrans" cxnId="{76608A0A-C7DF-4ED1-9CFC-423D08A608A7}">
      <dgm:prSet/>
      <dgm:spPr/>
      <dgm:t>
        <a:bodyPr/>
        <a:lstStyle/>
        <a:p>
          <a:endParaRPr lang="es-SV"/>
        </a:p>
      </dgm:t>
    </dgm:pt>
    <dgm:pt modelId="{08502334-576D-493B-8BDA-18F0D5C4F08B}" type="parTrans" cxnId="{76608A0A-C7DF-4ED1-9CFC-423D08A608A7}">
      <dgm:prSet/>
      <dgm:spPr/>
      <dgm:t>
        <a:bodyPr/>
        <a:lstStyle/>
        <a:p>
          <a:endParaRPr lang="es-SV"/>
        </a:p>
      </dgm:t>
    </dgm:pt>
    <dgm:pt modelId="{18C86D47-C97C-4F6D-B36F-DDF9E8B45FDE}">
      <dgm:prSet phldrT="[Texto]"/>
      <dgm:spPr/>
      <dgm:t>
        <a:bodyPr/>
        <a:lstStyle/>
        <a:p>
          <a:r>
            <a:rPr lang="es-SV" dirty="0" smtClean="0"/>
            <a:t>3</a:t>
          </a:r>
          <a:endParaRPr lang="es-SV" dirty="0"/>
        </a:p>
      </dgm:t>
    </dgm:pt>
    <dgm:pt modelId="{27DB6D5B-1E88-43C9-B5AF-4621D43401F0}" type="sibTrans" cxnId="{5709CAFC-8C8F-48E0-B80E-036EE400A22B}">
      <dgm:prSet/>
      <dgm:spPr/>
      <dgm:t>
        <a:bodyPr/>
        <a:lstStyle/>
        <a:p>
          <a:endParaRPr lang="es-SV"/>
        </a:p>
      </dgm:t>
    </dgm:pt>
    <dgm:pt modelId="{C020D5F0-5D28-4964-A54A-35BD3DC956FA}" type="parTrans" cxnId="{5709CAFC-8C8F-48E0-B80E-036EE400A22B}">
      <dgm:prSet/>
      <dgm:spPr/>
      <dgm:t>
        <a:bodyPr/>
        <a:lstStyle/>
        <a:p>
          <a:endParaRPr lang="es-SV"/>
        </a:p>
      </dgm:t>
    </dgm:pt>
    <dgm:pt modelId="{65803F6D-19F5-487E-B19C-7D9C60D73044}">
      <dgm:prSet phldrT="[Texto]" custT="1"/>
      <dgm:spPr/>
      <dgm:t>
        <a:bodyPr/>
        <a:lstStyle/>
        <a:p>
          <a:r>
            <a:rPr lang="es-SV" sz="2400" dirty="0" smtClean="0"/>
            <a:t>Mejoramiento de las Vías de Acceso</a:t>
          </a:r>
          <a:endParaRPr lang="es-SV" sz="4800" dirty="0"/>
        </a:p>
      </dgm:t>
    </dgm:pt>
    <dgm:pt modelId="{D21DAE1D-89E8-4414-ACB1-B81ED26EA08F}" type="sibTrans" cxnId="{849F1737-F954-4683-843E-9058F1C45A64}">
      <dgm:prSet/>
      <dgm:spPr/>
      <dgm:t>
        <a:bodyPr/>
        <a:lstStyle/>
        <a:p>
          <a:endParaRPr lang="es-ES"/>
        </a:p>
      </dgm:t>
    </dgm:pt>
    <dgm:pt modelId="{298F73E6-3D29-44E1-83E4-35852A702B36}" type="parTrans" cxnId="{849F1737-F954-4683-843E-9058F1C45A64}">
      <dgm:prSet/>
      <dgm:spPr/>
      <dgm:t>
        <a:bodyPr/>
        <a:lstStyle/>
        <a:p>
          <a:endParaRPr lang="es-ES"/>
        </a:p>
      </dgm:t>
    </dgm:pt>
    <dgm:pt modelId="{F2B7E8BB-11D5-412E-B4C6-2BA951BB9B75}" type="pres">
      <dgm:prSet presAssocID="{D512F524-B366-4980-AB62-A072A1A8B2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DDEE0047-28A0-4ED1-AF19-61C47BC74F27}" type="pres">
      <dgm:prSet presAssocID="{D512F524-B366-4980-AB62-A072A1A8B2F1}" presName="tSp" presStyleCnt="0"/>
      <dgm:spPr/>
    </dgm:pt>
    <dgm:pt modelId="{AC18F9CE-8416-488B-AAB4-20F1AA987461}" type="pres">
      <dgm:prSet presAssocID="{D512F524-B366-4980-AB62-A072A1A8B2F1}" presName="bSp" presStyleCnt="0"/>
      <dgm:spPr/>
    </dgm:pt>
    <dgm:pt modelId="{347C6429-DDB7-46B3-9768-B88887DE5A33}" type="pres">
      <dgm:prSet presAssocID="{D512F524-B366-4980-AB62-A072A1A8B2F1}" presName="process" presStyleCnt="0"/>
      <dgm:spPr/>
    </dgm:pt>
    <dgm:pt modelId="{E28072C5-4D2D-4D43-82E8-BC1467AEA828}" type="pres">
      <dgm:prSet presAssocID="{7FB43290-3A6D-4370-8B2C-155F5D34F831}" presName="composite1" presStyleCnt="0"/>
      <dgm:spPr/>
    </dgm:pt>
    <dgm:pt modelId="{0DC78317-0175-482B-9BE1-B627E52F7E3F}" type="pres">
      <dgm:prSet presAssocID="{7FB43290-3A6D-4370-8B2C-155F5D34F831}" presName="dummyNode1" presStyleLbl="node1" presStyleIdx="0" presStyleCnt="3"/>
      <dgm:spPr/>
    </dgm:pt>
    <dgm:pt modelId="{E0BA4C4D-CD85-48CB-A084-D1E74EE4B9B2}" type="pres">
      <dgm:prSet presAssocID="{7FB43290-3A6D-4370-8B2C-155F5D34F831}" presName="childNode1" presStyleLbl="bgAcc1" presStyleIdx="0" presStyleCnt="3" custScaleX="13843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0AF120E-FA68-4403-A239-632AC5205C41}" type="pres">
      <dgm:prSet presAssocID="{7FB43290-3A6D-4370-8B2C-155F5D34F83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5697A91-EE0F-459F-939C-5AF2C0BBA89A}" type="pres">
      <dgm:prSet presAssocID="{7FB43290-3A6D-4370-8B2C-155F5D34F83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6E9D0D2-706B-49F6-8D63-2DE32058EAA7}" type="pres">
      <dgm:prSet presAssocID="{7FB43290-3A6D-4370-8B2C-155F5D34F831}" presName="connSite1" presStyleCnt="0"/>
      <dgm:spPr/>
    </dgm:pt>
    <dgm:pt modelId="{0DD4CC1A-FD15-4F05-AFDD-4DD11E507BAC}" type="pres">
      <dgm:prSet presAssocID="{F2038AC9-5772-40E3-82A4-5E199D4FD97B}" presName="Name9" presStyleLbl="sibTrans2D1" presStyleIdx="0" presStyleCnt="2"/>
      <dgm:spPr/>
      <dgm:t>
        <a:bodyPr/>
        <a:lstStyle/>
        <a:p>
          <a:endParaRPr lang="es-SV"/>
        </a:p>
      </dgm:t>
    </dgm:pt>
    <dgm:pt modelId="{E8A2A662-CED1-4AA3-AD46-3BF1E41CE30C}" type="pres">
      <dgm:prSet presAssocID="{07B71376-E502-4B3D-B3BE-4F1EB244A04D}" presName="composite2" presStyleCnt="0"/>
      <dgm:spPr/>
    </dgm:pt>
    <dgm:pt modelId="{DD184B57-AD81-476F-88AA-2861F3871968}" type="pres">
      <dgm:prSet presAssocID="{07B71376-E502-4B3D-B3BE-4F1EB244A04D}" presName="dummyNode2" presStyleLbl="node1" presStyleIdx="0" presStyleCnt="3"/>
      <dgm:spPr/>
    </dgm:pt>
    <dgm:pt modelId="{E6251E6E-5F87-4FD4-B30D-B140A3BDE7A3}" type="pres">
      <dgm:prSet presAssocID="{07B71376-E502-4B3D-B3BE-4F1EB244A04D}" presName="childNode2" presStyleLbl="bgAcc1" presStyleIdx="1" presStyleCnt="3" custScaleX="136137" custScaleY="10978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E2B81E6-92A9-40EE-9AD8-1C5DBA136654}" type="pres">
      <dgm:prSet presAssocID="{07B71376-E502-4B3D-B3BE-4F1EB244A04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5E28C43-122D-42F9-88D7-7C4C8288C450}" type="pres">
      <dgm:prSet presAssocID="{07B71376-E502-4B3D-B3BE-4F1EB244A04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4D80C1E-4410-4E58-8761-FC3B3235F490}" type="pres">
      <dgm:prSet presAssocID="{07B71376-E502-4B3D-B3BE-4F1EB244A04D}" presName="connSite2" presStyleCnt="0"/>
      <dgm:spPr/>
    </dgm:pt>
    <dgm:pt modelId="{635F016E-FFE9-4AD7-8902-8CEC55C0939E}" type="pres">
      <dgm:prSet presAssocID="{71E6A807-D69A-4A80-96F7-7D174B35DEA5}" presName="Name18" presStyleLbl="sibTrans2D1" presStyleIdx="1" presStyleCnt="2"/>
      <dgm:spPr/>
      <dgm:t>
        <a:bodyPr/>
        <a:lstStyle/>
        <a:p>
          <a:endParaRPr lang="es-SV"/>
        </a:p>
      </dgm:t>
    </dgm:pt>
    <dgm:pt modelId="{58D542B5-32D2-4244-85D2-91BE137D50C9}" type="pres">
      <dgm:prSet presAssocID="{18C86D47-C97C-4F6D-B36F-DDF9E8B45FDE}" presName="composite1" presStyleCnt="0"/>
      <dgm:spPr/>
    </dgm:pt>
    <dgm:pt modelId="{5601D7A5-5CD3-4E8A-A905-4EA9382F1D93}" type="pres">
      <dgm:prSet presAssocID="{18C86D47-C97C-4F6D-B36F-DDF9E8B45FDE}" presName="dummyNode1" presStyleLbl="node1" presStyleIdx="1" presStyleCnt="3"/>
      <dgm:spPr/>
    </dgm:pt>
    <dgm:pt modelId="{885B1E2C-6DDF-4F8A-AC6F-41CED633175C}" type="pres">
      <dgm:prSet presAssocID="{18C86D47-C97C-4F6D-B36F-DDF9E8B45FDE}" presName="childNode1" presStyleLbl="bgAcc1" presStyleIdx="2" presStyleCnt="3" custScaleX="140871" custScaleY="104417" custLinFactNeighborX="11263" custLinFactNeighborY="-2226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F46FA94-B8CF-4334-A4E7-9A57D9898D10}" type="pres">
      <dgm:prSet presAssocID="{18C86D47-C97C-4F6D-B36F-DDF9E8B45FD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B58E826-9DB1-412A-82F7-93E3A2EF85CD}" type="pres">
      <dgm:prSet presAssocID="{18C86D47-C97C-4F6D-B36F-DDF9E8B45FD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F2AC2E6-9F79-45C4-9D2F-90985905FB6E}" type="pres">
      <dgm:prSet presAssocID="{18C86D47-C97C-4F6D-B36F-DDF9E8B45FDE}" presName="connSite1" presStyleCnt="0"/>
      <dgm:spPr/>
    </dgm:pt>
  </dgm:ptLst>
  <dgm:cxnLst>
    <dgm:cxn modelId="{39214CD7-22D4-4613-B327-DB73804CC229}" srcId="{7FB43290-3A6D-4370-8B2C-155F5D34F831}" destId="{3512F240-BD63-4A26-B0A9-43D6D8D509D2}" srcOrd="0" destOrd="0" parTransId="{A0473EF1-2BEA-4476-A2F6-EAF1B8FD8474}" sibTransId="{123F23FB-D671-4658-8A1C-B26D726E14FE}"/>
    <dgm:cxn modelId="{8BB11018-ADA2-42F7-9CD2-A50FD2BC499F}" type="presOf" srcId="{174F2AB9-2FD6-4FE0-BCDC-88C10937E260}" destId="{E0BA4C4D-CD85-48CB-A084-D1E74EE4B9B2}" srcOrd="0" destOrd="1" presId="urn:microsoft.com/office/officeart/2005/8/layout/hProcess4"/>
    <dgm:cxn modelId="{87854752-6CD8-4951-B0E4-AC00C473222F}" srcId="{D512F524-B366-4980-AB62-A072A1A8B2F1}" destId="{7FB43290-3A6D-4370-8B2C-155F5D34F831}" srcOrd="0" destOrd="0" parTransId="{CAEC5BCA-F08F-4BB6-AE92-6BFE9FEE4E99}" sibTransId="{F2038AC9-5772-40E3-82A4-5E199D4FD97B}"/>
    <dgm:cxn modelId="{C3CE0A8E-4A2E-4053-A0C4-3BD14DF2214A}" type="presOf" srcId="{07B71376-E502-4B3D-B3BE-4F1EB244A04D}" destId="{05E28C43-122D-42F9-88D7-7C4C8288C450}" srcOrd="0" destOrd="0" presId="urn:microsoft.com/office/officeart/2005/8/layout/hProcess4"/>
    <dgm:cxn modelId="{76608A0A-C7DF-4ED1-9CFC-423D08A608A7}" srcId="{7FB43290-3A6D-4370-8B2C-155F5D34F831}" destId="{174F2AB9-2FD6-4FE0-BCDC-88C10937E260}" srcOrd="1" destOrd="0" parTransId="{08502334-576D-493B-8BDA-18F0D5C4F08B}" sibTransId="{F017CD96-40EE-416A-9F71-D5AC471865DF}"/>
    <dgm:cxn modelId="{C99493C5-20F1-4FAD-8F81-0318436B34DF}" type="presOf" srcId="{3512F240-BD63-4A26-B0A9-43D6D8D509D2}" destId="{40AF120E-FA68-4403-A239-632AC5205C41}" srcOrd="1" destOrd="0" presId="urn:microsoft.com/office/officeart/2005/8/layout/hProcess4"/>
    <dgm:cxn modelId="{849F1737-F954-4683-843E-9058F1C45A64}" srcId="{18C86D47-C97C-4F6D-B36F-DDF9E8B45FDE}" destId="{65803F6D-19F5-487E-B19C-7D9C60D73044}" srcOrd="0" destOrd="0" parTransId="{298F73E6-3D29-44E1-83E4-35852A702B36}" sibTransId="{D21DAE1D-89E8-4414-ACB1-B81ED26EA08F}"/>
    <dgm:cxn modelId="{590AE905-7FDE-45BF-ACC2-83CDAA9311DA}" type="presOf" srcId="{D512F524-B366-4980-AB62-A072A1A8B2F1}" destId="{F2B7E8BB-11D5-412E-B4C6-2BA951BB9B75}" srcOrd="0" destOrd="0" presId="urn:microsoft.com/office/officeart/2005/8/layout/hProcess4"/>
    <dgm:cxn modelId="{5709CAFC-8C8F-48E0-B80E-036EE400A22B}" srcId="{D512F524-B366-4980-AB62-A072A1A8B2F1}" destId="{18C86D47-C97C-4F6D-B36F-DDF9E8B45FDE}" srcOrd="2" destOrd="0" parTransId="{C020D5F0-5D28-4964-A54A-35BD3DC956FA}" sibTransId="{27DB6D5B-1E88-43C9-B5AF-4621D43401F0}"/>
    <dgm:cxn modelId="{59FDB48D-191B-4848-920D-0909F0A9EBB1}" type="presOf" srcId="{F2038AC9-5772-40E3-82A4-5E199D4FD97B}" destId="{0DD4CC1A-FD15-4F05-AFDD-4DD11E507BAC}" srcOrd="0" destOrd="0" presId="urn:microsoft.com/office/officeart/2005/8/layout/hProcess4"/>
    <dgm:cxn modelId="{E012F297-6685-4A5C-A85E-D4FF816D34CB}" srcId="{07B71376-E502-4B3D-B3BE-4F1EB244A04D}" destId="{F32413D9-E137-41E9-A599-CA4E37CA820E}" srcOrd="0" destOrd="0" parTransId="{E49D8460-0874-4BBA-AB0B-33E164465B9E}" sibTransId="{5CC587DC-E0DF-4034-9EB8-064F8B3EC4ED}"/>
    <dgm:cxn modelId="{02135C1D-CA16-41C3-84CD-EEB56EF5A5AD}" type="presOf" srcId="{174F2AB9-2FD6-4FE0-BCDC-88C10937E260}" destId="{40AF120E-FA68-4403-A239-632AC5205C41}" srcOrd="1" destOrd="1" presId="urn:microsoft.com/office/officeart/2005/8/layout/hProcess4"/>
    <dgm:cxn modelId="{84677CF3-AFA2-4806-9938-2486C084DAC6}" srcId="{D512F524-B366-4980-AB62-A072A1A8B2F1}" destId="{07B71376-E502-4B3D-B3BE-4F1EB244A04D}" srcOrd="1" destOrd="0" parTransId="{A5CBC993-46E9-47C5-92D8-97234DEDD2F9}" sibTransId="{71E6A807-D69A-4A80-96F7-7D174B35DEA5}"/>
    <dgm:cxn modelId="{97D6B3CF-14D6-445A-9A3A-38A1EBFB7F04}" type="presOf" srcId="{7FB43290-3A6D-4370-8B2C-155F5D34F831}" destId="{65697A91-EE0F-459F-939C-5AF2C0BBA89A}" srcOrd="0" destOrd="0" presId="urn:microsoft.com/office/officeart/2005/8/layout/hProcess4"/>
    <dgm:cxn modelId="{DFF11F7A-499E-4D80-A552-1912C940066B}" type="presOf" srcId="{F32413D9-E137-41E9-A599-CA4E37CA820E}" destId="{E6251E6E-5F87-4FD4-B30D-B140A3BDE7A3}" srcOrd="0" destOrd="0" presId="urn:microsoft.com/office/officeart/2005/8/layout/hProcess4"/>
    <dgm:cxn modelId="{B3EADAC4-D427-42C9-8B08-57CC605DA4BB}" type="presOf" srcId="{65803F6D-19F5-487E-B19C-7D9C60D73044}" destId="{2F46FA94-B8CF-4334-A4E7-9A57D9898D10}" srcOrd="1" destOrd="0" presId="urn:microsoft.com/office/officeart/2005/8/layout/hProcess4"/>
    <dgm:cxn modelId="{3D95AC2D-A009-41AF-818A-15A7DEA43215}" type="presOf" srcId="{18C86D47-C97C-4F6D-B36F-DDF9E8B45FDE}" destId="{DB58E826-9DB1-412A-82F7-93E3A2EF85CD}" srcOrd="0" destOrd="0" presId="urn:microsoft.com/office/officeart/2005/8/layout/hProcess4"/>
    <dgm:cxn modelId="{AE090D26-EA0B-479A-8D1C-5DBB90A471E8}" type="presOf" srcId="{65803F6D-19F5-487E-B19C-7D9C60D73044}" destId="{885B1E2C-6DDF-4F8A-AC6F-41CED633175C}" srcOrd="0" destOrd="0" presId="urn:microsoft.com/office/officeart/2005/8/layout/hProcess4"/>
    <dgm:cxn modelId="{E2B590F6-FB32-414B-8C24-AA8E58524665}" type="presOf" srcId="{71E6A807-D69A-4A80-96F7-7D174B35DEA5}" destId="{635F016E-FFE9-4AD7-8902-8CEC55C0939E}" srcOrd="0" destOrd="0" presId="urn:microsoft.com/office/officeart/2005/8/layout/hProcess4"/>
    <dgm:cxn modelId="{F31327D7-4D5B-4765-BC83-FDBD172C5A95}" type="presOf" srcId="{3512F240-BD63-4A26-B0A9-43D6D8D509D2}" destId="{E0BA4C4D-CD85-48CB-A084-D1E74EE4B9B2}" srcOrd="0" destOrd="0" presId="urn:microsoft.com/office/officeart/2005/8/layout/hProcess4"/>
    <dgm:cxn modelId="{A6E7FA9D-E954-4477-8917-7EE8D53329A4}" type="presOf" srcId="{F32413D9-E137-41E9-A599-CA4E37CA820E}" destId="{FE2B81E6-92A9-40EE-9AD8-1C5DBA136654}" srcOrd="1" destOrd="0" presId="urn:microsoft.com/office/officeart/2005/8/layout/hProcess4"/>
    <dgm:cxn modelId="{DEDA3875-3EDF-4B41-9CF3-B1A6DCF9440D}" type="presParOf" srcId="{F2B7E8BB-11D5-412E-B4C6-2BA951BB9B75}" destId="{DDEE0047-28A0-4ED1-AF19-61C47BC74F27}" srcOrd="0" destOrd="0" presId="urn:microsoft.com/office/officeart/2005/8/layout/hProcess4"/>
    <dgm:cxn modelId="{31E25FC3-28FF-4DE4-93B2-502CDDF54809}" type="presParOf" srcId="{F2B7E8BB-11D5-412E-B4C6-2BA951BB9B75}" destId="{AC18F9CE-8416-488B-AAB4-20F1AA987461}" srcOrd="1" destOrd="0" presId="urn:microsoft.com/office/officeart/2005/8/layout/hProcess4"/>
    <dgm:cxn modelId="{E9EF9FED-997E-4D75-B292-7C85412069D2}" type="presParOf" srcId="{F2B7E8BB-11D5-412E-B4C6-2BA951BB9B75}" destId="{347C6429-DDB7-46B3-9768-B88887DE5A33}" srcOrd="2" destOrd="0" presId="urn:microsoft.com/office/officeart/2005/8/layout/hProcess4"/>
    <dgm:cxn modelId="{2856377C-CCCF-4B58-9548-4BDC0AA3CE28}" type="presParOf" srcId="{347C6429-DDB7-46B3-9768-B88887DE5A33}" destId="{E28072C5-4D2D-4D43-82E8-BC1467AEA828}" srcOrd="0" destOrd="0" presId="urn:microsoft.com/office/officeart/2005/8/layout/hProcess4"/>
    <dgm:cxn modelId="{7CEB4101-748F-4E63-9980-4DC78C5F0044}" type="presParOf" srcId="{E28072C5-4D2D-4D43-82E8-BC1467AEA828}" destId="{0DC78317-0175-482B-9BE1-B627E52F7E3F}" srcOrd="0" destOrd="0" presId="urn:microsoft.com/office/officeart/2005/8/layout/hProcess4"/>
    <dgm:cxn modelId="{564179AD-25B3-4DFE-948B-88C251954EE9}" type="presParOf" srcId="{E28072C5-4D2D-4D43-82E8-BC1467AEA828}" destId="{E0BA4C4D-CD85-48CB-A084-D1E74EE4B9B2}" srcOrd="1" destOrd="0" presId="urn:microsoft.com/office/officeart/2005/8/layout/hProcess4"/>
    <dgm:cxn modelId="{2C12B002-C944-4FC4-B00D-8ABE2C8C637C}" type="presParOf" srcId="{E28072C5-4D2D-4D43-82E8-BC1467AEA828}" destId="{40AF120E-FA68-4403-A239-632AC5205C41}" srcOrd="2" destOrd="0" presId="urn:microsoft.com/office/officeart/2005/8/layout/hProcess4"/>
    <dgm:cxn modelId="{BCE88E98-118C-45B2-89EE-E261FE3C0AAA}" type="presParOf" srcId="{E28072C5-4D2D-4D43-82E8-BC1467AEA828}" destId="{65697A91-EE0F-459F-939C-5AF2C0BBA89A}" srcOrd="3" destOrd="0" presId="urn:microsoft.com/office/officeart/2005/8/layout/hProcess4"/>
    <dgm:cxn modelId="{22D84AA5-C5FE-4A87-AE54-DB05E4CDCA35}" type="presParOf" srcId="{E28072C5-4D2D-4D43-82E8-BC1467AEA828}" destId="{F6E9D0D2-706B-49F6-8D63-2DE32058EAA7}" srcOrd="4" destOrd="0" presId="urn:microsoft.com/office/officeart/2005/8/layout/hProcess4"/>
    <dgm:cxn modelId="{491D388A-EF37-451C-9CDA-C0ED96F7B4C8}" type="presParOf" srcId="{347C6429-DDB7-46B3-9768-B88887DE5A33}" destId="{0DD4CC1A-FD15-4F05-AFDD-4DD11E507BAC}" srcOrd="1" destOrd="0" presId="urn:microsoft.com/office/officeart/2005/8/layout/hProcess4"/>
    <dgm:cxn modelId="{81ADB189-F295-45AD-8E58-2103FD4A2794}" type="presParOf" srcId="{347C6429-DDB7-46B3-9768-B88887DE5A33}" destId="{E8A2A662-CED1-4AA3-AD46-3BF1E41CE30C}" srcOrd="2" destOrd="0" presId="urn:microsoft.com/office/officeart/2005/8/layout/hProcess4"/>
    <dgm:cxn modelId="{BC763005-E71E-45F7-A077-176A5736AD7D}" type="presParOf" srcId="{E8A2A662-CED1-4AA3-AD46-3BF1E41CE30C}" destId="{DD184B57-AD81-476F-88AA-2861F3871968}" srcOrd="0" destOrd="0" presId="urn:microsoft.com/office/officeart/2005/8/layout/hProcess4"/>
    <dgm:cxn modelId="{DBB4B611-7B9F-419C-BBBA-7AD58C1FD5D7}" type="presParOf" srcId="{E8A2A662-CED1-4AA3-AD46-3BF1E41CE30C}" destId="{E6251E6E-5F87-4FD4-B30D-B140A3BDE7A3}" srcOrd="1" destOrd="0" presId="urn:microsoft.com/office/officeart/2005/8/layout/hProcess4"/>
    <dgm:cxn modelId="{158084E8-64D9-4E18-94F2-8376C1AE1EF5}" type="presParOf" srcId="{E8A2A662-CED1-4AA3-AD46-3BF1E41CE30C}" destId="{FE2B81E6-92A9-40EE-9AD8-1C5DBA136654}" srcOrd="2" destOrd="0" presId="urn:microsoft.com/office/officeart/2005/8/layout/hProcess4"/>
    <dgm:cxn modelId="{4069F871-4A72-4617-A934-A23F212CE4E0}" type="presParOf" srcId="{E8A2A662-CED1-4AA3-AD46-3BF1E41CE30C}" destId="{05E28C43-122D-42F9-88D7-7C4C8288C450}" srcOrd="3" destOrd="0" presId="urn:microsoft.com/office/officeart/2005/8/layout/hProcess4"/>
    <dgm:cxn modelId="{9851E337-1872-42D4-BB9A-E34750D49380}" type="presParOf" srcId="{E8A2A662-CED1-4AA3-AD46-3BF1E41CE30C}" destId="{04D80C1E-4410-4E58-8761-FC3B3235F490}" srcOrd="4" destOrd="0" presId="urn:microsoft.com/office/officeart/2005/8/layout/hProcess4"/>
    <dgm:cxn modelId="{073EF66C-EBCB-4A93-A9FD-F76E32A6C3E3}" type="presParOf" srcId="{347C6429-DDB7-46B3-9768-B88887DE5A33}" destId="{635F016E-FFE9-4AD7-8902-8CEC55C0939E}" srcOrd="3" destOrd="0" presId="urn:microsoft.com/office/officeart/2005/8/layout/hProcess4"/>
    <dgm:cxn modelId="{E5B13531-04C7-4933-B9A9-6F157BE28C3F}" type="presParOf" srcId="{347C6429-DDB7-46B3-9768-B88887DE5A33}" destId="{58D542B5-32D2-4244-85D2-91BE137D50C9}" srcOrd="4" destOrd="0" presId="urn:microsoft.com/office/officeart/2005/8/layout/hProcess4"/>
    <dgm:cxn modelId="{D031BD70-CF03-4E02-A84F-05289BF91435}" type="presParOf" srcId="{58D542B5-32D2-4244-85D2-91BE137D50C9}" destId="{5601D7A5-5CD3-4E8A-A905-4EA9382F1D93}" srcOrd="0" destOrd="0" presId="urn:microsoft.com/office/officeart/2005/8/layout/hProcess4"/>
    <dgm:cxn modelId="{9A4197F7-9128-4652-9B91-51273DB25722}" type="presParOf" srcId="{58D542B5-32D2-4244-85D2-91BE137D50C9}" destId="{885B1E2C-6DDF-4F8A-AC6F-41CED633175C}" srcOrd="1" destOrd="0" presId="urn:microsoft.com/office/officeart/2005/8/layout/hProcess4"/>
    <dgm:cxn modelId="{1E9D1B75-1530-4E07-B58E-56466110C3AE}" type="presParOf" srcId="{58D542B5-32D2-4244-85D2-91BE137D50C9}" destId="{2F46FA94-B8CF-4334-A4E7-9A57D9898D10}" srcOrd="2" destOrd="0" presId="urn:microsoft.com/office/officeart/2005/8/layout/hProcess4"/>
    <dgm:cxn modelId="{E68726A4-2FA6-4BDA-8E17-179E02F60DF6}" type="presParOf" srcId="{58D542B5-32D2-4244-85D2-91BE137D50C9}" destId="{DB58E826-9DB1-412A-82F7-93E3A2EF85CD}" srcOrd="3" destOrd="0" presId="urn:microsoft.com/office/officeart/2005/8/layout/hProcess4"/>
    <dgm:cxn modelId="{B42E74F2-A6B5-4E02-BDB0-670E9D9FEFDF}" type="presParOf" srcId="{58D542B5-32D2-4244-85D2-91BE137D50C9}" destId="{5F2AC2E6-9F79-45C4-9D2F-90985905FB6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A4C4D-CD85-48CB-A084-D1E74EE4B9B2}">
      <dsp:nvSpPr>
        <dsp:cNvPr id="0" name=""/>
        <dsp:cNvSpPr/>
      </dsp:nvSpPr>
      <dsp:spPr>
        <a:xfrm>
          <a:off x="3388" y="1429716"/>
          <a:ext cx="2490799" cy="148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SV" sz="2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400" kern="1200" dirty="0" smtClean="0"/>
            <a:t>Construcción  del Parque</a:t>
          </a:r>
          <a:endParaRPr lang="es-SV" sz="2400" kern="1200" dirty="0"/>
        </a:p>
      </dsp:txBody>
      <dsp:txXfrm>
        <a:off x="37538" y="1463866"/>
        <a:ext cx="2422499" cy="1097673"/>
      </dsp:txXfrm>
    </dsp:sp>
    <dsp:sp modelId="{0DD4CC1A-FD15-4F05-AFDD-4DD11E507BAC}">
      <dsp:nvSpPr>
        <dsp:cNvPr id="0" name=""/>
        <dsp:cNvSpPr/>
      </dsp:nvSpPr>
      <dsp:spPr>
        <a:xfrm>
          <a:off x="1330458" y="1398054"/>
          <a:ext cx="2497465" cy="2497465"/>
        </a:xfrm>
        <a:prstGeom prst="leftCircularArrow">
          <a:avLst>
            <a:gd name="adj1" fmla="val 2358"/>
            <a:gd name="adj2" fmla="val 284783"/>
            <a:gd name="adj3" fmla="val 2061159"/>
            <a:gd name="adj4" fmla="val 9025354"/>
            <a:gd name="adj5" fmla="val 275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97A91-EE0F-459F-939C-5AF2C0BBA89A}">
      <dsp:nvSpPr>
        <dsp:cNvPr id="0" name=""/>
        <dsp:cNvSpPr/>
      </dsp:nvSpPr>
      <dsp:spPr>
        <a:xfrm>
          <a:off x="749009" y="2595690"/>
          <a:ext cx="1599292" cy="635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kern="1200" dirty="0" smtClean="0"/>
            <a:t>1</a:t>
          </a:r>
          <a:endParaRPr lang="es-SV" sz="3600" kern="1200" dirty="0"/>
        </a:p>
      </dsp:txBody>
      <dsp:txXfrm>
        <a:off x="767636" y="2614317"/>
        <a:ext cx="1562038" cy="598731"/>
      </dsp:txXfrm>
    </dsp:sp>
    <dsp:sp modelId="{E6251E6E-5F87-4FD4-B30D-B140A3BDE7A3}">
      <dsp:nvSpPr>
        <dsp:cNvPr id="0" name=""/>
        <dsp:cNvSpPr/>
      </dsp:nvSpPr>
      <dsp:spPr>
        <a:xfrm>
          <a:off x="2774568" y="1356617"/>
          <a:ext cx="2449381" cy="1629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400" kern="1200" dirty="0" smtClean="0"/>
            <a:t>Señalización de los Recursos </a:t>
          </a:r>
          <a:endParaRPr lang="es-SV" sz="1400" kern="1200" dirty="0"/>
        </a:p>
      </dsp:txBody>
      <dsp:txXfrm>
        <a:off x="2812059" y="1743207"/>
        <a:ext cx="2374399" cy="1205047"/>
      </dsp:txXfrm>
    </dsp:sp>
    <dsp:sp modelId="{635F016E-FFE9-4AD7-8902-8CEC55C0939E}">
      <dsp:nvSpPr>
        <dsp:cNvPr id="0" name=""/>
        <dsp:cNvSpPr/>
      </dsp:nvSpPr>
      <dsp:spPr>
        <a:xfrm>
          <a:off x="4143994" y="203385"/>
          <a:ext cx="2783691" cy="2783691"/>
        </a:xfrm>
        <a:prstGeom prst="circularArrow">
          <a:avLst>
            <a:gd name="adj1" fmla="val 2115"/>
            <a:gd name="adj2" fmla="val 254080"/>
            <a:gd name="adj3" fmla="val 19077364"/>
            <a:gd name="adj4" fmla="val 12082465"/>
            <a:gd name="adj5" fmla="val 246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28C43-122D-42F9-88D7-7C4C8288C450}">
      <dsp:nvSpPr>
        <dsp:cNvPr id="0" name=""/>
        <dsp:cNvSpPr/>
      </dsp:nvSpPr>
      <dsp:spPr>
        <a:xfrm>
          <a:off x="3499480" y="1111205"/>
          <a:ext cx="1599292" cy="635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kern="1200" dirty="0" smtClean="0">
              <a:solidFill>
                <a:schemeClr val="bg1"/>
              </a:solidFill>
            </a:rPr>
            <a:t>2</a:t>
          </a:r>
          <a:endParaRPr lang="es-SV" sz="3600" kern="1200" dirty="0">
            <a:solidFill>
              <a:schemeClr val="bg1"/>
            </a:solidFill>
          </a:endParaRPr>
        </a:p>
      </dsp:txBody>
      <dsp:txXfrm>
        <a:off x="3518107" y="1129832"/>
        <a:ext cx="1562038" cy="598731"/>
      </dsp:txXfrm>
    </dsp:sp>
    <dsp:sp modelId="{885B1E2C-6DDF-4F8A-AC6F-41CED633175C}">
      <dsp:nvSpPr>
        <dsp:cNvPr id="0" name=""/>
        <dsp:cNvSpPr/>
      </dsp:nvSpPr>
      <dsp:spPr>
        <a:xfrm>
          <a:off x="5507718" y="1066772"/>
          <a:ext cx="2534556" cy="1549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400" kern="1200" dirty="0" smtClean="0"/>
            <a:t>Mejoramiento de las Vías de Acceso</a:t>
          </a:r>
          <a:endParaRPr lang="es-SV" sz="4800" kern="1200" dirty="0"/>
        </a:p>
      </dsp:txBody>
      <dsp:txXfrm>
        <a:off x="5543377" y="1102431"/>
        <a:ext cx="2463238" cy="1146156"/>
      </dsp:txXfrm>
    </dsp:sp>
    <dsp:sp modelId="{DB58E826-9DB1-412A-82F7-93E3A2EF85CD}">
      <dsp:nvSpPr>
        <dsp:cNvPr id="0" name=""/>
        <dsp:cNvSpPr/>
      </dsp:nvSpPr>
      <dsp:spPr>
        <a:xfrm>
          <a:off x="6271829" y="2595924"/>
          <a:ext cx="1599292" cy="635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kern="1200" dirty="0" smtClean="0"/>
            <a:t>3</a:t>
          </a:r>
          <a:endParaRPr lang="es-SV" sz="3600" kern="1200" dirty="0"/>
        </a:p>
      </dsp:txBody>
      <dsp:txXfrm>
        <a:off x="6290456" y="2614551"/>
        <a:ext cx="1562038" cy="598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FC247-CD91-4C47-A4C9-0BEFE6546709}" type="datetimeFigureOut">
              <a:rPr lang="es-SV" smtClean="0"/>
              <a:t>5/31/13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035E8-8EBA-4453-8D48-FD3930C21EEE}" type="slidenum">
              <a:rPr lang="es-SV" smtClean="0"/>
              <a:t>‹Nr.›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27042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9126C-9AA6-0E4D-AA57-09FBF3B49D55}" type="datetimeFigureOut">
              <a:rPr lang="ja-JP" altLang="en-US" smtClean="0"/>
              <a:pPr/>
              <a:t>5/31/13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AB0C5-5EFE-C841-AAE9-09CF93004CB9}" type="slidenum">
              <a:rPr lang="ja-JP" altLang="en-US" smtClean="0"/>
              <a:pPr/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48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この分類でいいか？</a:t>
            </a:r>
            <a:r>
              <a:rPr lang="en-US" altLang="ja-JP" dirty="0" smtClean="0"/>
              <a:t>→</a:t>
            </a:r>
            <a:r>
              <a:rPr lang="es-ES_tradnl" altLang="ja-JP" dirty="0" smtClean="0"/>
              <a:t>Daniel</a:t>
            </a:r>
            <a:r>
              <a:rPr lang="ja-JP" altLang="en-US" dirty="0" smtClean="0"/>
              <a:t>の調査結果参照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B0C5-5EFE-C841-AAE9-09CF93004CB9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ドラフトにある計画を当てはめる？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B0C5-5EFE-C841-AAE9-09CF93004CB9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s-ES_tradnl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altLang="ja-JP" smtClean="0"/>
              <a:pPr/>
              <a:t>5/31/13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5/31/13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‹Nr.›</a:t>
            </a:fld>
            <a:endParaRPr lang="ja-JP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s-ES_tradnl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5/31/13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‹Nr.›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5/31/13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‹Nr.›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5/31/13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‹Nr.›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s-ES_tradnl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5/31/13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‹Nr.›</a:t>
            </a:fld>
            <a:endParaRPr lang="ja-JP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s-ES_tradnl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altLang="ja-JP" smtClean="0"/>
              <a:pPr/>
              <a:t>5/31/13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5/31/13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‹Nr.›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5/31/13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‹Nr.›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5/31/13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‹Nr.›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5/31/13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‹Nr.›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5/31/13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‹Nr.›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CFA113-5EBF-CA4B-A087-AFE84433ECF0}" type="datetimeFigureOut">
              <a:rPr lang="ja-JP" altLang="en-US" smtClean="0"/>
              <a:pPr/>
              <a:t>5/31/13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1A264AD-4E2F-304E-A941-7BAD3838DA53}" type="slidenum">
              <a:rPr lang="ja-JP" altLang="en-US" smtClean="0"/>
              <a:pPr/>
              <a:t>‹Nr.›</a:t>
            </a:fld>
            <a:endParaRPr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5.jpeg"/><Relationship Id="rId5" Type="http://schemas.openxmlformats.org/officeDocument/2006/relationships/hyperlink" Target="http://4.bp.blogspot.com/_K9oWHLpkAso/SuPSrggEM5I/AAAAAAAAAIc/e72S7TjF2Ks/s1600-h/shuco_dulce1.jpg" TargetMode="External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altLang="ja-JP" dirty="0" smtClean="0"/>
              <a:t>Concepto de Desarrollo Turístico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s-SV" altLang="ja-JP" sz="3600" dirty="0" smtClean="0">
                <a:solidFill>
                  <a:schemeClr val="bg1"/>
                </a:solidFill>
              </a:rPr>
              <a:t>San Alejo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9" name="11 Marcador de contenido" descr="http://magazine.elsalvador.com/mg/imagen.aspx?idArt=6164715&amp;idImag=14762846&amp;idcat=25174&amp;res=0&amp;w=390&amp;maxh=20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122" y="4049486"/>
            <a:ext cx="4259204" cy="2953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456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u="sng" dirty="0" smtClean="0"/>
              <a:t>Hecho por el hombre</a:t>
            </a:r>
            <a:endParaRPr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idx="1"/>
          </p:nvPr>
        </p:nvSpPr>
        <p:spPr>
          <a:xfrm>
            <a:off x="2598728" y="1444532"/>
            <a:ext cx="3840480" cy="608990"/>
          </a:xfrm>
        </p:spPr>
        <p:txBody>
          <a:bodyPr/>
          <a:lstStyle/>
          <a:p>
            <a:endParaRPr lang="es-ES" altLang="ja-JP" dirty="0" smtClean="0"/>
          </a:p>
          <a:p>
            <a:endParaRPr lang="es-ES" altLang="ja-JP" dirty="0" smtClean="0"/>
          </a:p>
          <a:p>
            <a:endParaRPr lang="es-ES" altLang="ja-JP" dirty="0" smtClean="0"/>
          </a:p>
          <a:p>
            <a:endParaRPr lang="es-ES" altLang="ja-JP" dirty="0" smtClean="0"/>
          </a:p>
          <a:p>
            <a:r>
              <a:rPr lang="es-ES" altLang="ja-JP" dirty="0" smtClean="0"/>
              <a:t>Artesanos de la Piedra de moler.</a:t>
            </a:r>
            <a:endParaRPr lang="ja-JP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74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Marcador de contenido" descr="http://magazine.elsalvador.com/mg/imagen.aspx?idArt=6164715&amp;idCat=25174&amp;idImag=14762845&amp;res=1&amp;w=300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74" y="2261937"/>
            <a:ext cx="3063082" cy="328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Marcador de contenido" descr="http://magazine.elsalvador.com/mg/imagen.aspx?idArt=6164715&amp;idImag=14762846&amp;idcat=25174&amp;res=0&amp;w=390&amp;maxh=202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5569" y="2261936"/>
            <a:ext cx="2971800" cy="328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u="sng" dirty="0" smtClean="0"/>
              <a:t>Gastronomía 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676594" y="1574409"/>
            <a:ext cx="3840480" cy="750887"/>
          </a:xfrm>
        </p:spPr>
        <p:txBody>
          <a:bodyPr/>
          <a:lstStyle/>
          <a:p>
            <a:r>
              <a:rPr lang="es-CL" dirty="0"/>
              <a:t>“ </a:t>
            </a:r>
            <a:r>
              <a:rPr lang="es-ES_tradnl" dirty="0" smtClean="0"/>
              <a:t>Nuégados y Atol Rosado</a:t>
            </a:r>
            <a:r>
              <a:rPr lang="es-CL" dirty="0" smtClean="0"/>
              <a:t>”</a:t>
            </a:r>
            <a:endParaRPr lang="ja-JP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74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6351"/>
            <a:ext cx="13906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Marcador de contenido" descr="https://fbcdn-sphotos-d-a.akamaihd.net/hphotos-ak-ash3/563307_141206376041434_1159062332_n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189" y="2325297"/>
            <a:ext cx="3047999" cy="323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LOGGER_PHOTO_ID_5396388423420621714" descr="http://4.bp.blogspot.com/_K9oWHLpkAso/SuPSrggEM5I/AAAAAAAAAIc/e72S7TjF2Ks/s320/shuco_dulce1.jpg">
            <a:hlinkClick r:id="rId5"/>
          </p:cNvPr>
          <p:cNvPicPr>
            <a:picLocks noGrp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7469" y="2325296"/>
            <a:ext cx="3048000" cy="323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sz="4000" b="1" u="sng" dirty="0" smtClean="0"/>
              <a:t>VISIÓN OBJETIVO 2030</a:t>
            </a:r>
            <a:endParaRPr lang="ja-JP" altLang="en-US" sz="4000" b="1" u="sng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117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SV" dirty="0" smtClean="0"/>
              <a:t> </a:t>
            </a:r>
            <a:r>
              <a:rPr lang="es-SV" dirty="0" smtClean="0">
                <a:solidFill>
                  <a:schemeClr val="bg1"/>
                </a:solidFill>
              </a:rPr>
              <a:t>Ser principalmente la fuerza promotora del desarrollo turístico en el municipio de San Alejo, trabajando de igual forma con diferentes organizaciones tanto nacionales como internacionales, para llevar siempre a cabo proyectos de calidad turística, es decir afinando detalles para vender  el municipio con los servicios según la demanda de los turistas y de la misma manera  viendo al municipio como un destino turístico potencial en cuanto a recursos culturales y naturales.</a:t>
            </a:r>
          </a:p>
          <a:p>
            <a:pPr marL="0" indent="0">
              <a:buNone/>
            </a:pPr>
            <a:endParaRPr lang="es-SV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74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2" y="0"/>
            <a:ext cx="112294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u="sng" dirty="0" smtClean="0"/>
              <a:t>Plan de Desarrollo Turístico</a:t>
            </a:r>
            <a:endParaRPr lang="ja-JP" altLang="en-US" u="sng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612763"/>
              </p:ext>
            </p:extLst>
          </p:nvPr>
        </p:nvGraphicFramePr>
        <p:xfrm>
          <a:off x="473075" y="1488077"/>
          <a:ext cx="8042276" cy="50426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85925"/>
                <a:gridCol w="2071688"/>
                <a:gridCol w="1428221"/>
                <a:gridCol w="1428221"/>
                <a:gridCol w="1428221"/>
              </a:tblGrid>
              <a:tr h="8295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s-ES_tradnl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9340">
                <a:tc>
                  <a:txBody>
                    <a:bodyPr/>
                    <a:lstStyle/>
                    <a:p>
                      <a:pPr algn="ctr"/>
                      <a:r>
                        <a:rPr kumimoji="1" lang="es-ES_tradnl" altLang="ja-JP" dirty="0" smtClean="0"/>
                        <a:t>Corto Plazo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s-ES_tradnl" altLang="ja-JP" dirty="0" smtClean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s-SV" sz="1200" b="1" dirty="0" smtClean="0">
                          <a:solidFill>
                            <a:schemeClr val="bg1"/>
                          </a:solidFill>
                        </a:rPr>
                        <a:t> Limpieza de los Atractivos Naturales y Culturales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s-SV" sz="1200" b="1" dirty="0" smtClean="0">
                          <a:solidFill>
                            <a:schemeClr val="bg1"/>
                          </a:solidFill>
                        </a:rPr>
                        <a:t>Ornato de Postes / Murales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s-SV" sz="1200" b="1" dirty="0" smtClean="0">
                          <a:solidFill>
                            <a:schemeClr val="bg1"/>
                          </a:solidFill>
                        </a:rPr>
                        <a:t>Creación de Rutas Turísticos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s-SV" sz="1200" b="1" dirty="0" smtClean="0">
                          <a:solidFill>
                            <a:schemeClr val="bg1"/>
                          </a:solidFill>
                        </a:rPr>
                        <a:t>Festivales Gastronómicos.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s-SV" sz="1200" b="1" dirty="0" smtClean="0">
                          <a:solidFill>
                            <a:schemeClr val="bg1"/>
                          </a:solidFill>
                        </a:rPr>
                        <a:t>Planificación de actividades para Semana Santa</a:t>
                      </a:r>
                      <a:r>
                        <a:rPr lang="es-SV" sz="10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s-SV" altLang="ja-JP" sz="10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9340">
                <a:tc>
                  <a:txBody>
                    <a:bodyPr/>
                    <a:lstStyle/>
                    <a:p>
                      <a:pPr algn="ctr"/>
                      <a:r>
                        <a:rPr kumimoji="1" lang="es-ES_tradnl" altLang="ja-JP" dirty="0" smtClean="0"/>
                        <a:t>Mediano Plazo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s-ES_tradnl" altLang="ja-JP" dirty="0" smtClean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1" lang="es-SV" altLang="ja-JP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Festivales Gastronómicos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1" lang="es-SV" altLang="ja-JP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Caminatas Guiadas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1" lang="es-SV" altLang="ja-JP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Exposiciones Artesanales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1" lang="es-SV" altLang="ja-JP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Taller para la elaboración de Dulces Artesanales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1" lang="es-SV" altLang="ja-JP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Señalización de los Recursos Turísticos</a:t>
                      </a:r>
                    </a:p>
                    <a:p>
                      <a:endParaRPr kumimoji="1" lang="ja-JP" alt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9340">
                <a:tc>
                  <a:txBody>
                    <a:bodyPr/>
                    <a:lstStyle/>
                    <a:p>
                      <a:pPr algn="ctr"/>
                      <a:r>
                        <a:rPr kumimoji="1" lang="es-ES_tradnl" altLang="ja-JP" dirty="0" smtClean="0"/>
                        <a:t>Largo</a:t>
                      </a:r>
                      <a:r>
                        <a:rPr kumimoji="1" lang="es-ES_tradnl" altLang="ja-JP" baseline="0" dirty="0" smtClean="0"/>
                        <a:t> Plazo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AutoShape 78"/>
          <p:cNvSpPr>
            <a:spLocks noChangeArrowheads="1"/>
          </p:cNvSpPr>
          <p:nvPr/>
        </p:nvSpPr>
        <p:spPr bwMode="auto">
          <a:xfrm>
            <a:off x="4338637" y="1958973"/>
            <a:ext cx="1152525" cy="358775"/>
          </a:xfrm>
          <a:prstGeom prst="wedgeRectCallout">
            <a:avLst>
              <a:gd name="adj1" fmla="val 66296"/>
              <a:gd name="adj2" fmla="val 99097"/>
            </a:avLst>
          </a:prstGeom>
          <a:solidFill>
            <a:srgbClr val="FFB400"/>
          </a:solidFill>
          <a:ln w="9525">
            <a:solidFill>
              <a:srgbClr val="FFB4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s-ES" altLang="ja-JP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Año</a:t>
            </a:r>
            <a:r>
              <a:rPr lang="en-US" altLang="ja-JP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2020</a:t>
            </a:r>
            <a:endParaRPr lang="ja-JP" alt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AutoShape 78"/>
          <p:cNvSpPr>
            <a:spLocks noChangeArrowheads="1"/>
          </p:cNvSpPr>
          <p:nvPr/>
        </p:nvSpPr>
        <p:spPr bwMode="auto">
          <a:xfrm>
            <a:off x="7199312" y="1958973"/>
            <a:ext cx="1152525" cy="358775"/>
          </a:xfrm>
          <a:prstGeom prst="wedgeRectCallout">
            <a:avLst>
              <a:gd name="adj1" fmla="val 66296"/>
              <a:gd name="adj2" fmla="val 99097"/>
            </a:avLst>
          </a:prstGeom>
          <a:solidFill>
            <a:srgbClr val="FFB400"/>
          </a:solidFill>
          <a:ln w="9525">
            <a:solidFill>
              <a:srgbClr val="FFB4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s-ES" altLang="ja-JP" sz="1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Año</a:t>
            </a:r>
            <a:r>
              <a:rPr lang="en-US" altLang="ja-JP" sz="1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16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2030</a:t>
            </a:r>
            <a:endParaRPr lang="ja-JP" altLang="en-US" sz="16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AutoShape 78"/>
          <p:cNvSpPr>
            <a:spLocks noChangeArrowheads="1"/>
          </p:cNvSpPr>
          <p:nvPr/>
        </p:nvSpPr>
        <p:spPr bwMode="auto">
          <a:xfrm>
            <a:off x="2916237" y="1931985"/>
            <a:ext cx="1152525" cy="358775"/>
          </a:xfrm>
          <a:prstGeom prst="wedgeRectCallout">
            <a:avLst>
              <a:gd name="adj1" fmla="val 66296"/>
              <a:gd name="adj2" fmla="val 99097"/>
            </a:avLst>
          </a:prstGeom>
          <a:solidFill>
            <a:schemeClr val="accent4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s-ES" altLang="ja-JP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Año</a:t>
            </a:r>
            <a:r>
              <a:rPr lang="en-US" altLang="ja-JP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2015</a:t>
            </a:r>
            <a:endParaRPr lang="ja-JP" alt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2319867" y="2453212"/>
            <a:ext cx="2018770" cy="13737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</a:pPr>
            <a:endParaRPr kumimoji="1" lang="es-ES_tradnl" altLang="ja-JP" dirty="0" smtClean="0">
              <a:solidFill>
                <a:schemeClr val="tx1"/>
              </a:solidFill>
            </a:endParaRPr>
          </a:p>
          <a:p>
            <a:pPr marL="342900" indent="-342900" algn="ctr">
              <a:buClr>
                <a:schemeClr val="tx1"/>
              </a:buClr>
            </a:pPr>
            <a:endParaRPr kumimoji="1" lang="es-ES_tradnl" altLang="ja-JP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319867" y="4131734"/>
            <a:ext cx="3403600" cy="7958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319867" y="5060647"/>
            <a:ext cx="6271684" cy="2032000"/>
          </a:xfrm>
          <a:prstGeom prst="rightArrow">
            <a:avLst>
              <a:gd name="adj1" fmla="val 50000"/>
              <a:gd name="adj2" fmla="val 4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defTabSz="914400">
              <a:buFont typeface="Arial" pitchFamily="34" charset="0"/>
              <a:buChar char="•"/>
            </a:pPr>
            <a:r>
              <a:rPr lang="es-SV" sz="1200" b="1" dirty="0">
                <a:solidFill>
                  <a:schemeClr val="bg1"/>
                </a:solidFill>
              </a:rPr>
              <a:t>Construcción total del Parque Municipal de San Alejo</a:t>
            </a:r>
          </a:p>
          <a:p>
            <a:pPr marL="171450" lvl="0" indent="-171450" defTabSz="914400">
              <a:buFont typeface="Arial" pitchFamily="34" charset="0"/>
              <a:buChar char="•"/>
            </a:pPr>
            <a:r>
              <a:rPr lang="es-SV" sz="1200" b="1" dirty="0">
                <a:solidFill>
                  <a:schemeClr val="bg1"/>
                </a:solidFill>
              </a:rPr>
              <a:t>Paseos en Lancha</a:t>
            </a:r>
          </a:p>
          <a:p>
            <a:pPr marL="171450" lvl="0" indent="-171450" defTabSz="914400">
              <a:buFont typeface="Arial" pitchFamily="34" charset="0"/>
              <a:buChar char="•"/>
            </a:pPr>
            <a:r>
              <a:rPr lang="es-SV" sz="1200" b="1" dirty="0">
                <a:solidFill>
                  <a:schemeClr val="bg1"/>
                </a:solidFill>
              </a:rPr>
              <a:t>Creación de Rutas Turísticas / tour del Manglar / tour Salinera</a:t>
            </a:r>
          </a:p>
          <a:p>
            <a:pPr marL="171450" lvl="0" indent="-171450" defTabSz="914400">
              <a:buFont typeface="Arial" pitchFamily="34" charset="0"/>
              <a:buChar char="•"/>
            </a:pPr>
            <a:r>
              <a:rPr lang="es-SV" sz="1200" b="1" dirty="0">
                <a:solidFill>
                  <a:schemeClr val="bg1"/>
                </a:solidFill>
              </a:rPr>
              <a:t>Reforestación del Cerro Juana Pancha</a:t>
            </a:r>
          </a:p>
          <a:p>
            <a:pPr marL="171450" lvl="0" indent="-171450" defTabSz="914400">
              <a:buFont typeface="Arial" pitchFamily="34" charset="0"/>
              <a:buChar char="•"/>
            </a:pPr>
            <a:r>
              <a:rPr lang="es-SV" sz="1200" b="1" dirty="0">
                <a:solidFill>
                  <a:schemeClr val="bg1"/>
                </a:solidFill>
              </a:rPr>
              <a:t>Mejoramiento de las vías de acceso hacia los atractivos turísticos</a:t>
            </a:r>
          </a:p>
        </p:txBody>
      </p:sp>
    </p:spTree>
    <p:extLst>
      <p:ext uri="{BB962C8B-B14F-4D97-AF65-F5344CB8AC3E}">
        <p14:creationId xmlns:p14="http://schemas.microsoft.com/office/powerpoint/2010/main" val="343426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sz="4400" b="1" dirty="0" smtClean="0"/>
              <a:t>Plan de Desarrollo Turístico </a:t>
            </a:r>
            <a:br>
              <a:rPr lang="es-ES_tradnl" altLang="ja-JP" sz="4400" b="1" dirty="0" smtClean="0"/>
            </a:br>
            <a:r>
              <a:rPr lang="es-ES_tradnl" altLang="ja-JP" sz="4400" b="1" u="sng" dirty="0" smtClean="0">
                <a:solidFill>
                  <a:schemeClr val="tx2">
                    <a:lumMod val="50000"/>
                  </a:schemeClr>
                </a:solidFill>
              </a:rPr>
              <a:t>Corto Plazo</a:t>
            </a:r>
            <a:endParaRPr lang="ja-JP" altLang="en-US" sz="4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/>
          </a:bodyPr>
          <a:lstStyle/>
          <a:p>
            <a:endParaRPr lang="es-SV" sz="1800" b="1" dirty="0" smtClean="0"/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 Limpieza de los Atractivos Naturales y Culturales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Ornato de Postes / Murales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Creación de Rutas Turísticos 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Festivales Gastronómicos.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Planificación de actividades para Semana Santa.</a:t>
            </a:r>
          </a:p>
          <a:p>
            <a:pPr marL="0" lvl="0" indent="0">
              <a:buNone/>
            </a:pPr>
            <a:endParaRPr lang="es-SV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5798" cy="64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1" y="0"/>
            <a:ext cx="552449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sz="4400" b="1" dirty="0" smtClean="0"/>
              <a:t>Plan de Desarrollo Turístico </a:t>
            </a:r>
            <a:br>
              <a:rPr lang="es-ES_tradnl" altLang="ja-JP" sz="4400" b="1" dirty="0" smtClean="0"/>
            </a:br>
            <a:r>
              <a:rPr lang="es-ES_tradnl" altLang="ja-JP" sz="4400" b="1" u="sng" dirty="0" smtClean="0">
                <a:solidFill>
                  <a:schemeClr val="tx2">
                    <a:lumMod val="50000"/>
                  </a:schemeClr>
                </a:solidFill>
              </a:rPr>
              <a:t>Mediano Plazo</a:t>
            </a:r>
            <a:endParaRPr lang="ja-JP" altLang="en-US" sz="4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68332"/>
          </a:xfrm>
        </p:spPr>
        <p:txBody>
          <a:bodyPr>
            <a:normAutofit/>
          </a:bodyPr>
          <a:lstStyle/>
          <a:p>
            <a:pPr lvl="0"/>
            <a:r>
              <a:rPr lang="es-SV" b="1" dirty="0" smtClean="0">
                <a:solidFill>
                  <a:schemeClr val="bg1"/>
                </a:solidFill>
              </a:rPr>
              <a:t>Festivales Gastronómicos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Caminatas Guiadas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Exposiciones Artesanales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Taller para la elaboración de Dulces Artesanales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Señalización de los Recursos Turísticos</a:t>
            </a:r>
          </a:p>
          <a:p>
            <a:pPr lvl="0"/>
            <a:endParaRPr lang="es-SV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" y="0"/>
            <a:ext cx="5730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55" y="886692"/>
            <a:ext cx="1014346" cy="121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68332"/>
          </a:xfrm>
        </p:spPr>
        <p:txBody>
          <a:bodyPr>
            <a:normAutofit fontScale="92500" lnSpcReduction="10000"/>
          </a:bodyPr>
          <a:lstStyle/>
          <a:p>
            <a:pPr lvl="0"/>
            <a:endParaRPr lang="es-SV" dirty="0" smtClean="0"/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Construcción total del Parque Municipal de San Alejo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Paseos en Lancha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Creación de Rutas Turísticas / tour del Manglar / tour Salinera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Reforestación del Cerro Juana Pancha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Mejoramiento de las vías de acceso hacia los atractivos turísticos</a:t>
            </a:r>
          </a:p>
          <a:p>
            <a:pPr marL="0" lvl="0" indent="0">
              <a:buNone/>
            </a:pPr>
            <a:endParaRPr lang="es-ES" sz="2000" dirty="0"/>
          </a:p>
          <a:p>
            <a:r>
              <a:rPr lang="es-SV" dirty="0"/>
              <a:t> </a:t>
            </a:r>
            <a:endParaRPr lang="es-ES" sz="2000" dirty="0"/>
          </a:p>
          <a:p>
            <a:pPr marL="1133475" lvl="2" indent="-514350">
              <a:buNone/>
            </a:pPr>
            <a:endParaRPr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sz="4400" b="1" dirty="0" smtClean="0"/>
              <a:t>Plan de Desarrollo Turístico </a:t>
            </a:r>
            <a:r>
              <a:rPr lang="es-ES_tradnl" altLang="ja-JP" sz="4400" dirty="0" smtClean="0"/>
              <a:t/>
            </a:r>
            <a:br>
              <a:rPr lang="es-ES_tradnl" altLang="ja-JP" sz="4400" dirty="0" smtClean="0"/>
            </a:br>
            <a:r>
              <a:rPr lang="es-ES_tradnl" altLang="ja-JP" sz="4400" b="1" u="sng" dirty="0" smtClean="0">
                <a:solidFill>
                  <a:schemeClr val="bg2">
                    <a:lumMod val="75000"/>
                  </a:schemeClr>
                </a:solidFill>
              </a:rPr>
              <a:t>Largo Plazo</a:t>
            </a:r>
            <a:endParaRPr lang="ja-JP" altLang="en-US" sz="4400" b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" y="0"/>
            <a:ext cx="573087" cy="144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51" y="646113"/>
            <a:ext cx="1167849" cy="140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139732"/>
          </a:xfrm>
        </p:spPr>
        <p:txBody>
          <a:bodyPr/>
          <a:lstStyle/>
          <a:p>
            <a:r>
              <a:rPr lang="es-SV" sz="4400" b="1" dirty="0" smtClean="0">
                <a:solidFill>
                  <a:schemeClr val="bg2">
                    <a:lumMod val="75000"/>
                  </a:schemeClr>
                </a:solidFill>
              </a:rPr>
              <a:t>PROYECTO PRIORITARIO </a:t>
            </a:r>
            <a:endParaRPr lang="es-SV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788014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8780" cy="145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"/>
            <a:ext cx="1169987" cy="11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0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49275" y="160338"/>
            <a:ext cx="8042276" cy="995353"/>
          </a:xfrm>
        </p:spPr>
        <p:txBody>
          <a:bodyPr/>
          <a:lstStyle/>
          <a:p>
            <a:r>
              <a:rPr lang="es-ES_tradnl" altLang="ja-JP" sz="4000" b="1" u="sng" dirty="0" smtClean="0">
                <a:solidFill>
                  <a:schemeClr val="bg2"/>
                </a:solidFill>
              </a:rPr>
              <a:t>Información de Municipio </a:t>
            </a:r>
            <a:endParaRPr lang="ja-JP" altLang="en-US" sz="4000" b="1" u="sng" dirty="0">
              <a:solidFill>
                <a:schemeClr val="bg2"/>
              </a:solidFill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1079499" y="1155692"/>
            <a:ext cx="7021763" cy="49242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_tradnl" altLang="ja-JP" sz="2600" b="1" dirty="0" smtClean="0">
                <a:solidFill>
                  <a:schemeClr val="bg1"/>
                </a:solidFill>
              </a:rPr>
              <a:t>   SAN ALEJO / DERIVADO DEL LENCA QUEIQUÍN   </a:t>
            </a:r>
          </a:p>
          <a:p>
            <a:r>
              <a:rPr lang="es-ES_tradnl" altLang="ja-JP" dirty="0" smtClean="0">
                <a:solidFill>
                  <a:schemeClr val="bg1"/>
                </a:solidFill>
              </a:rPr>
              <a:t>Población</a:t>
            </a:r>
            <a:r>
              <a:rPr lang="ja-JP" altLang="en-US" smtClean="0">
                <a:solidFill>
                  <a:schemeClr val="bg1"/>
                </a:solidFill>
              </a:rPr>
              <a:t>：</a:t>
            </a:r>
            <a:r>
              <a:rPr lang="es-SV" dirty="0" smtClean="0">
                <a:solidFill>
                  <a:schemeClr val="bg1"/>
                </a:solidFill>
              </a:rPr>
              <a:t> 17.598  habitantes. 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Altitud:     170 </a:t>
            </a:r>
            <a:r>
              <a:rPr lang="es-SV" dirty="0">
                <a:solidFill>
                  <a:schemeClr val="bg1"/>
                </a:solidFill>
              </a:rPr>
              <a:t> </a:t>
            </a:r>
            <a:r>
              <a:rPr lang="es-SV" dirty="0" smtClean="0">
                <a:solidFill>
                  <a:schemeClr val="bg1"/>
                </a:solidFill>
              </a:rPr>
              <a:t>msnm.</a:t>
            </a:r>
            <a:endParaRPr lang="es-SV" dirty="0">
              <a:solidFill>
                <a:schemeClr val="bg1"/>
              </a:solidFill>
            </a:endParaRPr>
          </a:p>
          <a:p>
            <a:r>
              <a:rPr lang="es-SV" dirty="0">
                <a:solidFill>
                  <a:schemeClr val="bg1"/>
                </a:solidFill>
              </a:rPr>
              <a:t>División política: </a:t>
            </a:r>
            <a:r>
              <a:rPr lang="es-ES_tradnl" dirty="0" smtClean="0">
                <a:solidFill>
                  <a:schemeClr val="bg1"/>
                </a:solidFill>
              </a:rPr>
              <a:t>4 Barrios, 18 Cantones y 105 Caseríos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_tradnl" altLang="ja-JP" dirty="0" smtClean="0">
                <a:solidFill>
                  <a:schemeClr val="bg1"/>
                </a:solidFill>
              </a:rPr>
              <a:t>Superficie: </a:t>
            </a:r>
            <a:r>
              <a:rPr lang="es-SV" dirty="0" smtClean="0">
                <a:solidFill>
                  <a:schemeClr val="bg1"/>
                </a:solidFill>
              </a:rPr>
              <a:t>251,64 km2.</a:t>
            </a:r>
            <a:endParaRPr lang="es-ES_tradnl" altLang="ja-JP" dirty="0" smtClean="0">
              <a:solidFill>
                <a:schemeClr val="bg1"/>
              </a:solidFill>
            </a:endParaRPr>
          </a:p>
          <a:p>
            <a:r>
              <a:rPr lang="es-ES_tradnl" altLang="ja-JP" dirty="0" smtClean="0">
                <a:solidFill>
                  <a:schemeClr val="bg1"/>
                </a:solidFill>
              </a:rPr>
              <a:t>Fiestas Titulares :</a:t>
            </a:r>
            <a:r>
              <a:rPr lang="es-SV" dirty="0" smtClean="0">
                <a:solidFill>
                  <a:schemeClr val="bg1"/>
                </a:solidFill>
              </a:rPr>
              <a:t> 04 </a:t>
            </a:r>
            <a:r>
              <a:rPr lang="es-SV" dirty="0">
                <a:solidFill>
                  <a:schemeClr val="bg1"/>
                </a:solidFill>
              </a:rPr>
              <a:t>al </a:t>
            </a:r>
            <a:r>
              <a:rPr lang="es-SV" dirty="0" smtClean="0">
                <a:solidFill>
                  <a:schemeClr val="bg1"/>
                </a:solidFill>
              </a:rPr>
              <a:t>16 </a:t>
            </a:r>
            <a:r>
              <a:rPr lang="es-SV" dirty="0">
                <a:solidFill>
                  <a:schemeClr val="bg1"/>
                </a:solidFill>
              </a:rPr>
              <a:t>de enero  en honor a </a:t>
            </a:r>
            <a:r>
              <a:rPr lang="es-SV" dirty="0" smtClean="0">
                <a:solidFill>
                  <a:schemeClr val="bg1"/>
                </a:solidFill>
              </a:rPr>
              <a:t>el Señor de los milagros.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Fiestas Patronales de el día  12 al 17 de julio en honor a San Alejo. </a:t>
            </a:r>
            <a:endParaRPr lang="es-SV" dirty="0">
              <a:solidFill>
                <a:schemeClr val="bg1"/>
              </a:solidFill>
            </a:endParaRPr>
          </a:p>
          <a:p>
            <a:r>
              <a:rPr lang="es-MX" altLang="ja-JP" dirty="0" smtClean="0">
                <a:solidFill>
                  <a:schemeClr val="bg1"/>
                </a:solidFill>
              </a:rPr>
              <a:t>Estaciones climáticas:  Lluviosa Mayo a octubre</a:t>
            </a:r>
          </a:p>
          <a:p>
            <a:pPr>
              <a:buNone/>
            </a:pPr>
            <a:r>
              <a:rPr lang="es-MX" altLang="ja-JP" dirty="0" smtClean="0">
                <a:solidFill>
                  <a:schemeClr val="bg1"/>
                </a:solidFill>
              </a:rPr>
              <a:t>                                           Seca Noviembre a Abril  </a:t>
            </a:r>
            <a:endParaRPr lang="es-ES_tradnl" altLang="ja-JP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76"/>
            <a:ext cx="1079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31895" y="290868"/>
            <a:ext cx="1371597" cy="85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AutoShape 4" descr="data:image/jpeg;base64,/9j/4AAQSkZJRgABAQAAAQABAAD/2wCEAAkGBhISEBQUExQVFRQVGRgWFRcWFxwYGBYXFhgZFRYeGBUXHicfGBojGxgUHzIgIycpOC0sFR8xNzAqNSYsLCkBCQoKDgwOGg8PGiwkHCQqLDUpLC8vLDIqLCosLCwsMiw0LCkqKSwqNCkpLCwpKSwpLywsKSwsLCksKSwsKSwsLP/AABEIANkA6AMBIgACEQEDEQH/xAAcAAEAAgIDAQAAAAAAAAAAAAAABgcEBQIDCAH/xABDEAACAQMDAQYDBAgDBwQDAAABAgMABBEFEiExBgcTIkFRMmFxFCNCgQgzUnKRobHBFWKSFhckVJPR0lNjsuJDgsL/xAAaAQEAAwEBAQAAAAAAAAAAAAAAAQIDBAUG/8QALREBAAICAAUCBAUFAAAAAAAAAAECAxEEEiExQRNRIjJh8BRCcaGxBSNSkcH/2gAMAwEAAhEDEQA/ALxpSlApSlApSlApSlApSlApSlApSlApSuuadUUs7BVHUsQAPTkngUHZSoz207e2+n2RuSRLk7IlRgfEk543DOAMEk84A9TgVRtv217Q6vIUt3lAJ5FuoiRM4PmmGCo4/E+eT70Ho6+1WGBd00scS8cyOqDnpyxFRPV++XSbckG5EjD8MKtJnnBw4Gzjk/F0+oqr7L9HjUJSGuLiFM7c8vK49wcgDI/eP19akel/o22ysTPdSyj0EaLF75ySXz6dMdPXPAcNU/SSgC/8Pays3/usqKP9BYn19qh2od+2rzEmLw4l6Dwot2OSc7pN3mwQPQcdBV26R3W6VbHMdpESPWQGU54OR4pbB4HTp+dSaKBVGFUKOuFGBn6Cg8z2PeF2klG6J7mQA4JS2VwD1wdsVWz3T9v7m/8AHgvIvDuLfbuO0puDZGGjblXBU9ODnoMc2HVLdtBc6d2ktbtHdobtkiYFiRjKxyR4z0GVkA9CflQXTSlKBSlKBSlKBSlKBSlKBSlKBSlKBSlKBSlV32l7xHlLw6cyAIQJ76UgWtvg4YBn8ssuMHaM8H19A2Xb3vHi0/bDGhnvJeIYE5OTwpfHIUngAcn09SKh1q41rR7lNQuJozLc5EkRkD8DkK8QIG0AcGMkLjGRnnL03tAIXki0eJ7u7kLC41K4TJy2MtHn4EJy3mPPGQ3FbLSu7oNJ9o1CVru4PJ3klB7Dzcvj54HptrLJlrTu6MPD3y/LHT3NR739T1BQmmWrQgjzythiGwNwV2AjUDPrknjp0rX2ndjPOQ+o3ckxBJ2B2bry33knTJxnaPTrU0vtbtbYYlliiA6KWAPpnCDn1HQetavWe20UNgbtQ21jst967PGfHJRGwxjTjc2APQEnpyzmy5Plh3xw2DD1yW3P34Vl2k0CNtQj0+xDHzKhDNu++fhufQKu3PttavTXZXs1DYWsdtCPKg5J6ux5ZmPqSf4DAHAFVN3A9j2d5NTn5LF0hzySxP3sn8ygPzf5Zu+u2sajTy725rTMFKUqyhSlKBVO/pD3TRDT5Exujmd1yMjcojYZHryKuKqc/SStWNraSAeVZXUnPRnTK8deiP8AwoJ5r3bqOzvrW1mRtt15Y5V5Ak3hArD2O5eRnGRkY5Enqk+9G7Z7DRL5WYSK8TLuw3MkccuWznJDRL9cmrrFB9pSlApSlApSlApSlApSlApSuLyBRkkAe54H8aDlWh7Vdt7PTo99zKFJ+FF80j9fhQc44PJwPnWh7Ud58ARorINeTEYzA2Io8+sl1yicZ6EnjHGc1SAsLIStLfXL3c7kt4NuzSk9T57g/F0xwfbk1WbxDSuObde0e8pH2i7zr/WJTb2UJW2/GhOGkXj9dKpGxMj4VYZzjLVlQdhFEaPqdwpjj+CFSIreLjkDGMk45IwTjJLda2Wl6Vq80YjsrGLT4PR5+H9OREBndg5yyn15yK6dR7K6NZkNq2oSXlyuSYg5IzgEARpll+HGWZQcjgVlMZL/AEj929bYcfjmn9nUO8G3Ui3062kuSBwsCFUGeBxt3HkjJ2+vU1nxdkNavI/Eu7mLTYMZZU/WAcfGd3lBBPV+PUe2Ae+LGYNE00AYPIiy3UkHwYR7bj5ievyOeVt3XazqrCTVLpoozz4ZIZh9IUxGn1PPyqa4KV8K34rJfpvUfRqNUl7P6YdsMZ1S5/akkzAp567fK/UcYbp1B69vZnuyv9XuPtOoeJBAANoK7SUB4jhiP6qML64wOMBuSLX7J91On6eQ0cXiSjkSzYdwf8vAVPqoB+dTCtnM6LGxSGJIo1CxxqERR0VVGAOflXfSlApSlApSlAqvO/iy8TRpGwD4UkUmT+HzeGSPn58fmasOo93hacJ9KvI2xzC7DOcBkHiKePZlB/KgpjXbkydltMkJJEFxtcscnCmVRjnkAYAHoBXoWGQMoYdCMj6HkV5n0xjP2Uu0y3/C3ccozyNsmxNq8+XDM7n6/PI9FdnL3xrO2lxt8SGJ8ZzjfGrYzgZxnrQbGlKUClKUClKUClYepaxBbrvnljiX3kcIOhPG48nAPA9qjTd6Nq5ItYrm8IOD9ngcqCP/AHH2p0yQQSD6daCY18zUOGoa1cDCW1tZAnBaeX7RIAepWOHCZ5BAZvw4PXjol7sxPltRvbm7HUx7vAtwBtb9TF816lunzGaDL13vU021O0ziWU8LFB967E9B5fKCeBgkdRUH1/8AxLWSPD0tYoj8Et67DA4w3g54POeFbOPXFbN+3mkWD/Z9MtRc3HwKtrGDk8A7p8Et8IyRu6c+tdcuidodTx486adASfu4SfEI6eZlbJ8pP4gM48vtWdL133hH9T7E2VqoGsaoWxjFrbjYqnBPESAkDBGDsT0HtjH07vIihJi0LSckcGRlaSQg56hMvzjPmf0PFWH2d7ldMteTF9of9qfDdDnhAAo9PT0+tTe3tkjUIiqijoqgKo+gHAqY/RFp352pWDsz2k1Xm6uDZwP8SfAdpzwIY/MfpIw+ecVJez/cJp0BDTb7p8D9YdqZ9SETHU54Yt/erKpUqsaw02GBAkMaRIOixqEXqT0UAdST+dZNKUClKUClKUClKUClKUCvjLkY96+0oPNnd5aHZrWnDcZXgfw+MbmtmcEbSeC25ep4+dXV3XXBfR7Iltx8JVznPw5UDj2AA/Kqt7Sw/wCG9rIZsbIrlkZjwFInzDNuzhfjyxznGQ3tVo93Vkbe3mtSuBbXM8aHPLRuwuIyeAAdswHA9KCVUpSgUpSg6rq6SJGeRlREBZmY4VQOSST0FVz2h7xob+3urXTJJ3uBCzrLEkiqpQhseKACjMAwBIAJONwzU37QdpLWzj33UyRIc43HlsdQqDJc89AD1qD91mtRRTTWIBRGzdWe5AjPbyclWx1dD7nOD6BcCNp1Pdz7p9OsLywiuTBHLcqds0ky+LIJkOSd8mSpbcH4x8dWOiAAADAHAA6ADpgVUmmj/Bu0LQ/DZ6l5o+PKk2eAMdMOSuPQSp7VbtShAu2fe5bWTtbwq11eZCiGMHAY4OGcA8452qCfTjqNFb9idV1ciTVZ2t7ZgCtpAdp9CBIDkDj9osR08tYvctprDVdXkkYPJHKY2baAWZpZSzD9kEx9B7j2q5KDVaB2WtLJNltCkQ9So8zfvOfMx+pNbWlKBSlKBSlKBSlKBSlKBSlKBSlKBSlKBSlKCoP0i9F3WtvdLw0MhQkDnbKMg5AzwyDHP4zVgdib5LmzhuwuHuI42l5zl0XYfU9CCPfAGa7O2uhi80+5t/WSNtuem9fPGTwejqvQVA/0eNa32MtszeeCQkKSchJPNwCOBvEnT1POMjIWvSlKBSlKCiu+Xs01tqEOosrXFqzATRyEusZGBgBm4VgchegKkYwcVsu0ts7xw3tmQZ7b72ErjEkbAb1+YZM8fl61a+r6TFcwPBMgeOQbWU+vqPoQQCCOhAPpVH9l73/Dr+XSpJVkRWJt5Ay9T5ijAE7WJz5Tzuz+0K5s9Z6Xr3h28Les7xX7W/lP+1tgmt6KJLc5kKrPARgssqclM/hb4kODwfpitp3b9rRqOnxTH9av3c49pUA3HHpuBDY9N2PSoZ2P1L/DNUNoxxaXxMkBJwsU/O5AOgDeUDp1QcnNbBs6Vr4PS01Xg+yXan/+y3yyZD+zW9bRaNw5b0mlprPhw7Lt9m7T6jCxIFzGk8e4gB8Bc4GeSC0gHyRqs+qq7zZPsesaXfggKzG3mJxjYSOeME+WSQ8nHlX87VFWUKUpQKUpQKUpQKUpQKUpQKUpQKVAe+ftJc2dhG1qzLLJPHGrKAW6NJgKQc5KAY9c/kZvYl/CTxPj2rv6fFgbunHXPSg76VVFx2+vLzXoraw5trZv+JYYKSqSolJPQBeVXB5bnngC16BSlKBVDaBJ/hfayWDGyG6YqowQuJ8SxbQABxJ5BwcZYfOr5qif0iNMaK5s72M4Ygx5wMh428SM89fib042j3oL2pWl0PWjcW0Mw6SxpJjrjcoYjJAzgkjp6Vs4JCevSrzWYjbCuetrcup276UpVG6ju9LvgmadrHTSc5CPNHkyPISPJCUPHPlJ6k5AxjJ+6J+j+32FpJZWTUGG+LDYSFgQyhivLNxgsDxngHGTidrezcuh6umpwxeJaNISygD7oygq6/5c7mKt9FPzuvQddgvLdJ4HDxuOD6g+oYejDoRQU0m7VLCSGX7q9t3w4wVMc8ZOw/5QwDDI6Zb2FSrTJm1zRZbecbb2HyPuXaUuEG6KQAHgMCORjq+BjiuvvP7NyW8w1W0XLRjbeRqP10OR5sKOXUdSTwFB/Cc6BtXFrPDq9rloJFVL1FAy0ROA+P8A1EPXnqoHTdXNX+1bl8T2/V23n18fN+aO/wBY92b2ouH1fs07sD9qtGzOh8pWW3ys2R7mNnbH+bHUYqfd3mu/bNMtpi25zGFkJ6+InkfPJOSyk89cg+tRaeeKx1ZLgFTYauqq56otxtzGx4xtkU4+ZZieBWF3UXhsL+80eU/A7TWxJzlGCkjPvs2NgDr4ldLiWzSlKBSlKBSlKBSlKBSlKBSlKDpuLONyhdFYxtvQsAdjYK7lz0OGYZHuajveLeTCzMNsSLm6ZbeHH4S/MjkjJVVjEjFgDjFbGXtXaLdizaZBcsMrGcgkEZGCRgnAPGfSsGwu72GS5l1B7NLRcmEoWDom448V3AX4do46mg49huxNvpVqI0wXbBmmPlMjDOOp4UbiAPQe5JJhXfX3lzWnh29nJGGlVzK6kNIg4ChcHyEgsd2M9MYxW87R6MuvwxCC8QWIbdJ4aEySSISNp3EBVAOeQecHBGK12lfo+2EM8crSzSiNg2x9m1ivIDALyM449elBz7j+x13Z28kly7KJ8MtufwEEgu2ejsNvQ9MZycbbOrUWXa2yluGtoriJ5lBLIrAkYOG6cZB6jOR6itvQKr/vz0sTaNK3rC0cy9fRvDPTr5ZG6/2qwK1/aHT/AB7S4h5+9ikj4OPjQr1PTrQQTuW1QzaRECdzQs8J5JOAdyg56YV1AHsBVkRJgYqlv0brrMd3ESfI8cgX0BYMrH6nYv8ApFXZVptuNMMeLlvNilKVVu6byzSWNo5FDo4KsrDIYHggg1Tk9jP2Zu2miVptLuGAlUcvAeQvJ9RkgE8MPKcEK1XTWNqWmxXELwzIHjkBV1PQg/0+o6EZoOGn6hDdQLLEyywyrkEcqynggg/mCD0wQaqXXdCGjXR4H+F3jbSpPFtMwwd2R+rYDHXgdfhG7CIuuy93kb59Knb6tGx/ksoA+QkA9CPLb6ta6jZ8FJ7adPqGU/XowP5gj0IqtqxaNSvjvNLc0Kx7MqoE2h3LZjkRpNPlPJUHc2AQPjjYM4OfwnHpUd7V6xOktvqLDF/p0q2l6oyBIPOYpBhQNkq+Kuf84HTFZmv6DdW7CyLSeNbn7RplznHjCMZMbnOPEUHb6ZCg8D4vvajU0v8AThqkaebZ9j1OHHG0nyPg/iSQxup+agnyGq0me094Wy1jfNXtP3pdmk6nHcwRzRHdHKqup+TDPPsfQj0INZdUx+j72tysunyMCYiZIDnIKk4kUH2DYYfvt7Vc9aMilKUClKUClKUClKUCq+75+1N3YWUc1q6oWk8JyVDHzIzKV3AgEbD1+VWDVYd+xSSCytifNPdpj9xVZXOM548Rf4+lBH7Xuxvd/wBuv57dblbu3maZ5iB4EYIdcqAgJbwQowPgxketyappcVzC8My74pBtZckZHXqpBHT0NUj3hPmwmB5Zyir6lmMinHuTgE/lV36VAUgiRhhlRFI9iqgHp8xVKW5o2MfQOzlvZQ+DbR+HHuLbdzN5mxk5ck+g9a6e0fZiO9QRyvMqc5WKQxhsgjzFeWGCeCcfKtxSriIdme6rTrCfx4I28UAqrO5faG4O0HgEjIz7E+9S+lKBSlfDQUd3NsbfXtStsKi/e4QY4MU+EC49AjtwP7VeVUD2PugnbG4BBPiS3SD5HDPz+SEfnV/UClKUClKUFZX+oXVoJotYiS502Z3xcJl/BWRiyJKmN+0HADj4Tt56Yj0MVx2blWeF2u9IuCGbbgmLf8DAg4JK7cMMB+h2naauyWIMpVgCpGCCMgg9QQeoqr57caJKYJt0ujXW8BXUyfZHbkox5zC4Jx15B9clgl+qWFvq1irRSKQwEltOoyYpFOUYA8ghgAVOOhU1Tkd6bC8ma5ixFJm21WCNTt8+4RzxZx92+dwPGCzDqwrbapY3fZu5+0WpebS5W88RYkRFsD8jwNsnrgK3pmT9rNGt9Ys47+y2SyxqcKwP30QyZLeQA+VskkfstjGM7qrMeYXrbxPZRshk0fVQ0biTwHV43X4ZonAZefVXjbBI/aOD0NesNJ1OO5gjmiOY5VV1PyYZ59j6V5D16cmGBSCyKG+zyE+bwWYt4bDAyY5DJyMcs/UbcW5+jx2x3JJYSNymZYMnqpP3ij6Md+P87H0qYnasxrouulKVKClKUClKUClKrvvF70fski2dkn2i+k42gbhFuHl3AfE5yCE9uTgYyEr7Tdr7SwiMlzKqfsr1kf08iDlvr0HriqXg7THU9RnvpI2SO3iVYIzyyKwZi3QBiwDn/wDYdcZqe9k+677wXmpubu9bDYc7o4TkkKi/CcZ9sAjygda1/ePrEMGp28S2yeNcLue4GA5UZUK3lywHhr1b0HtWeSdVmWmOk3vFY8q+1fUby7v4hYRGU2iJdhSAdxIR1bYT5sB4wFHOSaldh3s61bkC90yR1wTlIpI269c4ZePbA+tbzua7L2sfj3tu5ZZj4KqyDMXht5wsm4l0J2Y6cIOuM1Z1WrGo6KTGp1KsdH/SB02XAmE1uccl03oD7BoyWP1KjrVg6XrdvcrugmjlUdTG4YD64PHQ9aw9U7M2F4XE8EEzjysWRS67lH4viU7duORxjFQrXu562gjluNP+0wXKoxjWC4EYLHpueXOEHUjcOAfXFWQs0MK+15ZtdME0cceno89/ktNPHvTw/iZsSEqgyfKD6gH1Iq0bXveubYKl7pd6ioqK0w+83NhRk4jRMnk8N14x7RHVG43ra1a+GqyP6Qul/s3P/SX/AM61uufpFWwjxZwSSyscDxQEUe3CsWc59Bj61KUb7LQFu2MzDGI5rt2/d2SJ+fLCr40nVormFJoW3xSDKNgjIyR0YAjkHqKpPR+yl5FZarqt39zNc284WIptK+IQzMVblM42heuCc+lXB2P05YNPtYlxhIYxkDbk7AWOPcnJPzJoNxSlKBSlKBXRfWMc0bxSqHjcFXU9CDwQa76+E0GitdFWO1FpIfGiUGMbxktD0RXzwxC+XPqFB6mqm1CyuezV39ptt0unTMBJETyhPQEn1HO1/ltb53O7ZOaxtR06OeJ4pUDxuNrK3Qj+3vkdCARW3J00838RMXm3hT3brszb3sX26zKtb3bKWIGDb3Z8uXxnZHJlUcej7GyQaq/str8mn30U6ghon869Ny/DIhB9xkfI/SrBkt5ez186SoZ9Mu90bKSSGjbg5HTxUUkf5gTjGfLG+87sr9mnWeJvFtrgB4pgdwfOcZbHL4HPqSGPGcDnn4ZepWYvXcfcPVFrcrJGsiEMjqGVh0KsMgj6giu2q27hNd8fShGxy1s7RcnJ2HEiH5DzMo/c/KrJqypSlKDi7gAk8Acn6Cqb1vv9kyZLS0DWsbhHlmJBck9ECHy8ZOTu4IJA6G45ZAqlmIAAJJJwABySSegrzRrN7a2rXVm0Ynt5Z5JYGt5o3BUlDEg8P4CCCD9cAepiZ0LJ7b94008q6dpI8S5lUb5lPECt15x5WAKkt+HOPixjfd3fdrDpcbNnxrmT9bMRg4znagJO1c4J5yx5PoBU9voCrb7YPEs5GwxZJWLgjOFdwRuUZ6DHI/jm2neF2gtV2lYbtQAAzrubgnrsZGJxjk59PXNY14ilp1tlGakzra/qpjvNcNr0BxxBaM7kj0ZpANvz5+XQ1qJe+3W1ODZQf9Cc/wBJa1NprU10NQ1CdEWV02FUDKo8GLaRhmJ9Fzn1HzxUZ7x6c68/9ej/AE+sXz1mPHX/AF1Wt3QXMUOgW8jskaASs7sQq/r5BlmPHQAc/KtHrvfOLmQWumZ3MQHupF8kSE7WdIzy2Mg8j06Gqw0jslLPbxeNcuYcBo4lJIUHJ4DeVT5n6A9fmal2naXFAmyJQo9fUk+5J6mqZeKrXpXrLysnERHSO7Zdnu313aWixWulXlw2XMk8u7MsjElnYpGSxJPQnIUKMnGa5PZa/q+Eu9tjZvjxUTyyOvBxtJZ8n2Ygdcg4AOl1TSPFKOkskMseTHJG2CucZzjqOB6itz3fdurxb37DfuJPEU/Z5iACxXnBYAA5UHrzkAc5rXh89MvSe6k57Wr8PdJdcgfSNPzptrG6xtulQ7ixjwS77g25mHHXPB9hWzsu2UMjQZ8sdzGrwSkjY7HO+IsDhZVx8OeeccqRW+YAjB5Bqou3HZpNOVz4LTaTO2Z4Vxm0mPCSwMfgyTjHT8J4Kgds9HNTV+k91t3HZm0lwZraCVh6yRI5GeTywNYF9ZWmnr40Nhuf4cWlshlwSP2dpxnB6+lRHuI7S3V1bzpMXkihZVgmkB3MDuyjNyGKgIepxvxnGKtGsJepWIrGoQW90e+1QrHeRJa2HlaSDf4k85Uh1V3TyxR5wfKS2U+fE4RAAAAABwAOAAOmBXKlElKUoFKUoFcJEyMZxXOlETETGpYxtPnXw2h9xWVSr88sJ4bH7I/2l7JRX1u8E6hlYcH8SN+FlPow/nyDwTVHWtrJD4+g35wrHdZStkIkxJMZUkfqpW4P7JJ9S1ekagvex3frqNoWQYuoQWiYDlwASYz8mPT2OPcg1tPN3a46Rj+VVPcVrr2mqvaS+QTgxsrAArNFuKgk9D+sXHqWAx7ekK8eWvadhfW92f10bxmQ5I8QxlRuZuTudRhjjk5bksQPYMbggEHIPII9QelQu5V1Xd2kSNJIwREBZmY4CqOSST0FdWp6nFbwvNM6xxxjczN0A/uc4AA6kgDmqRudVve0900EObfTYmBc45YA+Uv6M56hM4HBOcZoNJ3qd8LX4Nta7o7XJ3seGnweMj8MfQ7TyfXpitL2B7O5/wCJkHAP3QPqRwW/LoPmD7Cpv3xd1NvbWUdzZx7PA2pMM53oeA7e7hiAT67vlWJ2flja1hMYwmwAD2I4bPudwbn161ycVea01Hlz8Raa11HlsKUpXlPOdN5ceHG7/sKz/wCkFv7VqBGsWjnP4oCxOOrTLn/5OBXHtVcSP4VpBgzXTCMDOMKx28n0BPGT6bvatZqWqs9vFpyxsLpils8bjBVkKqPkdzAY/OummK1q1mPM/wAPov6NemGmW9u816JPpIAt4cYx4adOnwCsusId2GvWwZIWgmjT4PMuSPQKJACPbBOP61qT2gurd1S/tJIMsE8QqVTJ+bcEevDdMn5Va/C3jcx1eNkwW3Mx2SOor3gSlI4JFJWRJcowJDDyk8EcjlV5+QqVVEbqyfU9Vhs4wSkbfeEY4XIMxzzjCgLjHUfOq8LWZyRpTDHxb9noiymLRox6sqscdMkAmtgluCmGAIPUEZH8DXRa2+MADCjoMYAA6AVnV7d58NuGx9ZtLjHGFGFAAHQAYA/IVypSs3aUpSgUpSgUpSgUpSgUpSgUpSg8o98OkR22sXCxDCvtlx6BpVDtj5biTj51cGh98Nhb6VatPNvnEKK0SHxJS6DwyW6bSSpbzEfF65BMi7WdidM1AbrlI94x96jBJAB6Fx8Qxxhs/KoxD3P6FG6sS8gB+EyllP1CAHH51WbRHlG4RaaW/wC1NwAqm206JwCSc+bGST08SXHQDhAw98tdegaBBZW6QQIEjQfmT6sx/Ex9TWJZ6rZ28axQgJGo8qxphRzngAD1yfzrk3ayH9lz+Q5/nVfVp7o5oRfvz1dIdHlRiN07JGg9SQwkY/QBD/Ee4zWnYq3KWUefxbnH0Y8fy5/Oufby6n1bUSZVaGztsqm7jcAfvGBzglivxDgKq+vXAk7Wln8Kyt2n2jGVB2jAwMAAkrgdcjOPzrl4ifUjlp1c+aef4apRUd7Qds4rfKJiSXHQHyqenmIP8h/Kuf8Aspql2cTyJbRH4lQ5bHOeFJz9GcDn61KezHYi2ssMiiSUf/lkUMQfdFIwn1HPzrnripXred/SGVMMR1sye6Tu8m8UanfZEzA+BERjYrDG5l/CdpIC+gOTz0sP/Y2z+3fbvCH2nbt3gkem3JUHBbbxuIzjio6+qTHrI/8AqI/pXRJcM3VmP1JP9a6/xNYjUQ6ueI7QsEzL7j+NVv32olzYRRJNCC1xGTmRc4CvnaufMRnOMjpXMisTVNJhuYzHMiyJ1wfQ+4YcqfmCKrPEzPhE5EF7W30sNoTGrEnClwOEU8E5x1PAH72fSp53Y6NY6fbrIpE9xKoL3CAlSCd22MuchR0JwNxXJ6YEZPdXYH/1v+r/APWtfrcl7paqllDvtEG5iw8RtxJZ923DKvQZx7881XFPLHLSeqmOOSNQvKHtNA3Ulf3gf6jNZ0F9G/wup+hGf4da86ad3yrwJ7cj3aJs++fI/wCX4vepXpfb2xnxtnVG48sv3ZBPzbyn8ia19TJX5oa81o7wuelV/b6lIoGyRsemGyPfj0rYQ9qJx12t9Rj/AOOKmOJr5PUhMKVHoe16/ijI/dOf64rOg7RQN+Lb+8CP59P51rGWk+VuaGzpXVFco3wsrfQg0rRZ20pSgUpSgUpSgUpSg1WqaAkuWHlf3HQ/vD+9RW9sXibDjHsfQ/Q+tT+uu4t1dSrAEH0NYZMEW6x3UtSJV5St1qvZtky0eWT2/EP+9aWuC1ZrOpYzGkT1PsF4rsy3dwgbJ2FvETOcjhj8PTg56da59lLG/tpGhn8OS3ILJKm1NrexjGDz9OPepTSp551oavXby6jVTbQLOxJ3BpAm0Y46kZz/AGqG3ut6/nAtVXHUxxhwc/NnYfwqxqVNbxHiExOlS3fa3XIs74mUKMk/ZhgD94Lj+daSXvD1LJzOy55xsQYz7Db0q9RXVcWiSAiRFcHgh1DZ9hhgc81pGavmsLc0eyjP94uo/wDMN/pT/wAaf7xdR/5hv9Kf+NXZ/sDBKMfYYiD7QqnT/MAMfxo3czbSDm1jT14dlP57DW1b1n8n7LRMeyk/94uo/wDMN/pT/wAawLvtTeS533Ezc5xvYAE+yg4HX0FegYu4XT/xJ/peX8+S9bGy7kdIjOTbl/TzyOR/DdW0RH+P8LR+jzr2Z7H3F82IxtQfFI3Cr/djx0H54qex9ysR6XEp9OI1P9DV82mgW0ShUhjVVAVRtGAB0wDWeqgdOKia3me+iYmVK9n+5+e3kV4bi5UAhmTARHAIyGBbHOAOlT2LspMepVfzJP8AIVLqVWcMT1tO0ckT3R6Hsgv4pCf3QB/XNZkXZqAdVLfVj/bFbWlXjFSPCeWHRFYRr8KIPooFK76VeI0sUpSpClKUClKUClKUClKUCtTqvZ9Jcsvlf39D9R/ettSq2rFo1KJjaBzaTMrbTGxPyBIP5jiu6Hs9O34MfvED+XX+VTalc/4avup6cIrD2SkPxOo+gJ/7Vmxdkox8TOfpgD+n963tK0jBSPC3JDXxaBAv4Af3sn+R4rMit1X4VC/QAdPpXZStIrEdoTqClKVZJSlKBSlKB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75564"/>
          </a:xfrm>
        </p:spPr>
        <p:txBody>
          <a:bodyPr/>
          <a:lstStyle/>
          <a:p>
            <a:r>
              <a:rPr lang="es-ES_tradnl" altLang="ja-JP" b="1" u="sng" dirty="0" smtClean="0"/>
              <a:t>Mapa de San Alejo</a:t>
            </a:r>
            <a:endParaRPr lang="ja-JP" altLang="en-US" b="1" u="sn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" cy="11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0"/>
            <a:ext cx="12080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3905250"/>
            <a:ext cx="13112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Marcador de contenido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6936" y="1183140"/>
            <a:ext cx="6508977" cy="476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49275" y="168071"/>
            <a:ext cx="8042276" cy="850974"/>
          </a:xfrm>
        </p:spPr>
        <p:txBody>
          <a:bodyPr/>
          <a:lstStyle/>
          <a:p>
            <a:r>
              <a:rPr lang="es-ES_tradnl" altLang="ja-JP" b="1" u="sng" dirty="0" smtClean="0"/>
              <a:t>Información de CDT</a:t>
            </a:r>
            <a:endParaRPr lang="ja-JP" altLang="en-US" b="1" u="sng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549275" y="1019045"/>
            <a:ext cx="8042276" cy="5559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SV" dirty="0"/>
              <a:t> </a:t>
            </a:r>
            <a:endParaRPr lang="es-SV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SV" sz="1600" b="1" dirty="0">
                <a:solidFill>
                  <a:schemeClr val="bg1"/>
                </a:solidFill>
              </a:rPr>
              <a:t>EI </a:t>
            </a:r>
            <a:r>
              <a:rPr lang="es-SV" sz="1600" b="1" u="sng" dirty="0" smtClean="0">
                <a:solidFill>
                  <a:schemeClr val="bg1"/>
                </a:solidFill>
              </a:rPr>
              <a:t>CDT:</a:t>
            </a:r>
            <a:r>
              <a:rPr lang="es-SV" sz="1600" b="1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s-SV" sz="1600" b="1" dirty="0" smtClean="0">
                <a:solidFill>
                  <a:schemeClr val="bg1"/>
                </a:solidFill>
              </a:rPr>
              <a:t>      Somos una organización comprometida en potenciar el Desarrollo Turístico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s-SV" sz="1600" b="1" dirty="0" smtClean="0">
                <a:solidFill>
                  <a:schemeClr val="bg1"/>
                </a:solidFill>
              </a:rPr>
              <a:t>      en el Municipio de San Alejo, apoyados de la colaboración de Mujeres y Hombres proactivos cuyo objetivo es posicionar el Municipio como Destino Turístico Reconocido.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s-SV" sz="1600" b="1" u="sng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SV" sz="1600" b="1" u="sng" dirty="0" smtClean="0">
                <a:solidFill>
                  <a:schemeClr val="bg1"/>
                </a:solidFill>
              </a:rPr>
              <a:t>Misión:</a:t>
            </a:r>
            <a:r>
              <a:rPr lang="es-SV" sz="1600" b="1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s-SV" sz="1600" b="1" dirty="0" smtClean="0">
                <a:solidFill>
                  <a:schemeClr val="bg1"/>
                </a:solidFill>
              </a:rPr>
              <a:t>      Desarrollar y promover  turísticamente  la riqueza de los Recursos Naturales y Culturales del Municipio de San Alejo proyectando iniciativas para lograr el Posicionamiento del Municipio como Destino Turístico consolidado a nivel Local y Nacional. </a:t>
            </a:r>
          </a:p>
          <a:p>
            <a:r>
              <a:rPr lang="es-SV" sz="1800" b="1" dirty="0" smtClean="0">
                <a:solidFill>
                  <a:schemeClr val="bg1"/>
                </a:solidFill>
              </a:rPr>
              <a:t> </a:t>
            </a:r>
            <a:r>
              <a:rPr lang="es-SV" sz="1800" b="1" u="sng" dirty="0" smtClean="0">
                <a:solidFill>
                  <a:schemeClr val="bg1"/>
                </a:solidFill>
              </a:rPr>
              <a:t>Visión:</a:t>
            </a:r>
            <a:r>
              <a:rPr lang="es-SV" sz="18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s-SV" sz="1600" b="1" dirty="0" smtClean="0">
                <a:solidFill>
                  <a:schemeClr val="bg1"/>
                </a:solidFill>
              </a:rPr>
              <a:t>      Ser una Organización modelo enfocada en Desarrollar  Sosteniblemente el Municipio de San Alejo como un Destino turístico reconocido en el Territorio Nacional e Internacional.</a:t>
            </a:r>
          </a:p>
          <a:p>
            <a:r>
              <a:rPr lang="es-SV" sz="1600" b="1" dirty="0" smtClean="0">
                <a:solidFill>
                  <a:schemeClr val="bg1"/>
                </a:solidFill>
              </a:rPr>
              <a:t>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" sz="16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SV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s-SV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_tradnl" altLang="ja-JP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831182" cy="11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2526" y="190293"/>
            <a:ext cx="1154383" cy="8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995353"/>
          </a:xfrm>
        </p:spPr>
        <p:txBody>
          <a:bodyPr/>
          <a:lstStyle/>
          <a:p>
            <a:r>
              <a:rPr lang="es-SV" b="1" dirty="0" smtClean="0"/>
              <a:t>Nuestra Prioridad </a:t>
            </a:r>
            <a:endParaRPr lang="es-SV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995353"/>
            <a:ext cx="8042276" cy="4948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SV" sz="2800" dirty="0" smtClean="0"/>
              <a:t>     </a:t>
            </a:r>
            <a:endParaRPr lang="es-SV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SV" sz="2000" b="1" dirty="0" smtClean="0">
                <a:solidFill>
                  <a:schemeClr val="bg2"/>
                </a:solidFill>
              </a:rPr>
              <a:t>Fomentar el interés por Desarrollar Turísticamente el Municipio </a:t>
            </a:r>
          </a:p>
          <a:p>
            <a:pPr>
              <a:buNone/>
            </a:pPr>
            <a:r>
              <a:rPr lang="es-SV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Construcción  del Parque Central 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Reforestación de los recursos naturales.</a:t>
            </a:r>
          </a:p>
          <a:p>
            <a:r>
              <a:rPr lang="es-SV" b="1" dirty="0" smtClean="0">
                <a:solidFill>
                  <a:schemeClr val="bg1"/>
                </a:solidFill>
              </a:rPr>
              <a:t>Señalización de los recursos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Mejoramiento de las vías de acceso hacia los        Recursos Naturales y Culturales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0742" cy="129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6" y="0"/>
            <a:ext cx="1085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56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9275" y="208547"/>
            <a:ext cx="8042276" cy="1011395"/>
          </a:xfrm>
        </p:spPr>
        <p:txBody>
          <a:bodyPr/>
          <a:lstStyle/>
          <a:p>
            <a:r>
              <a:rPr lang="es-ES_tradnl" altLang="ja-JP" b="1" u="sng" dirty="0" smtClean="0"/>
              <a:t>Información de CDT</a:t>
            </a:r>
            <a:endParaRPr lang="ja-JP" altLang="en-US" b="1" u="sng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219942"/>
            <a:ext cx="8042276" cy="472365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altLang="ja-JP" b="1" dirty="0" smtClean="0"/>
              <a:t>         </a:t>
            </a:r>
            <a:r>
              <a:rPr lang="es-ES_tradnl" altLang="ja-JP" b="1" dirty="0" smtClean="0">
                <a:solidFill>
                  <a:schemeClr val="bg1"/>
                </a:solidFill>
              </a:rPr>
              <a:t>¿QUÉ HEMOS HECHO?</a:t>
            </a: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Festival Día de la Tierra </a:t>
            </a:r>
          </a:p>
          <a:p>
            <a:pPr lvl="0">
              <a:buNone/>
            </a:pPr>
            <a:endParaRPr lang="es-SV" b="1" dirty="0" smtClean="0">
              <a:solidFill>
                <a:schemeClr val="bg1"/>
              </a:solidFill>
            </a:endParaRPr>
          </a:p>
          <a:p>
            <a:pPr lvl="0"/>
            <a:r>
              <a:rPr lang="es-SV" b="1" dirty="0" smtClean="0">
                <a:solidFill>
                  <a:schemeClr val="bg1"/>
                </a:solidFill>
              </a:rPr>
              <a:t>Talleres de Emprendedurismo</a:t>
            </a:r>
          </a:p>
          <a:p>
            <a:pPr lvl="0"/>
            <a:endParaRPr lang="es-SV" b="1" dirty="0" smtClean="0">
              <a:solidFill>
                <a:schemeClr val="bg1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SV" b="1" dirty="0" smtClean="0">
                <a:solidFill>
                  <a:schemeClr val="bg1"/>
                </a:solidFill>
              </a:rPr>
              <a:t>Caminata al Cerro Juana Pancha/ Caminata a la Poza Piedra de Agua / Poza Bruja / Cueva del Pirata /  Cueva del Duende.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s-SV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s-SV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s-SV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s-ES_tradnl" altLang="ja-JP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76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6" y="0"/>
            <a:ext cx="1085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sz="4400" b="1" u="sng" dirty="0" smtClean="0"/>
              <a:t>Lista de Recursos Turísticos</a:t>
            </a:r>
            <a:endParaRPr lang="ja-JP" altLang="en-US" sz="4400" b="1" u="sng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70020" cy="105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91550" y="1682"/>
            <a:ext cx="551181" cy="100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コンテンツ プレースホル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455656"/>
              </p:ext>
            </p:extLst>
          </p:nvPr>
        </p:nvGraphicFramePr>
        <p:xfrm>
          <a:off x="549275" y="2021305"/>
          <a:ext cx="804227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569"/>
                <a:gridCol w="2010569"/>
                <a:gridCol w="2010569"/>
                <a:gridCol w="20105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Recursos Naturales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Recursos Culturales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ES_tradnl" altLang="ja-JP" dirty="0" smtClean="0"/>
                        <a:t>Hecho por</a:t>
                      </a:r>
                      <a:r>
                        <a:rPr kumimoji="1" lang="es-ES_tradnl" altLang="ja-JP" baseline="0" dirty="0" smtClean="0"/>
                        <a:t> el hombre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ES_tradnl" altLang="ja-JP" dirty="0" smtClean="0"/>
                        <a:t>Gastronomía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0000" indent="-277200">
                        <a:buFont typeface="Arial"/>
                        <a:buChar char="•"/>
                      </a:pPr>
                      <a:endParaRPr kumimoji="1" lang="es-ES_tradnl" altLang="ja-JP" sz="2000" dirty="0" smtClean="0"/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kumimoji="1" lang="es-SV" altLang="ja-JP" sz="2000" dirty="0" smtClean="0"/>
                        <a:t>Cerro</a:t>
                      </a:r>
                      <a:r>
                        <a:rPr kumimoji="1" lang="es-SV" altLang="ja-JP" sz="2000" baseline="0" dirty="0" smtClean="0"/>
                        <a:t> Juana Pancha.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kumimoji="1" lang="es-SV" altLang="ja-JP" sz="2000" baseline="0" dirty="0" smtClean="0"/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kumimoji="1" lang="es-SV" altLang="ja-JP" sz="2000" baseline="0" dirty="0" smtClean="0"/>
                        <a:t>La Poza Bruja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kumimoji="1" lang="es-SV" altLang="ja-JP" sz="2000" baseline="0" dirty="0" smtClean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kumimoji="1" lang="es-SV" altLang="ja-JP" sz="2000" baseline="0" dirty="0" smtClean="0"/>
                        <a:t>Piedra de Agua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s-ES" sz="200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Iglesia Católica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sz="200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sz="2000" dirty="0" smtClean="0"/>
                    </a:p>
                    <a:p>
                      <a:pPr marL="180000" indent="-277200">
                        <a:buFont typeface="Arial"/>
                        <a:buNone/>
                      </a:pPr>
                      <a:endParaRPr kumimoji="1" lang="es-ES_tradnl" altLang="ja-JP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277200">
                        <a:buFont typeface="Arial"/>
                        <a:buChar char="•"/>
                      </a:pPr>
                      <a:endParaRPr kumimoji="1" lang="es-ES_tradnl" altLang="ja-JP" sz="2000" dirty="0" smtClean="0"/>
                    </a:p>
                    <a:p>
                      <a:pPr marL="180000" indent="-277200">
                        <a:buFont typeface="Arial"/>
                        <a:buChar char="•"/>
                      </a:pPr>
                      <a:endParaRPr kumimoji="1" lang="es-ES_tradnl" altLang="ja-JP" sz="2000" dirty="0" smtClean="0"/>
                    </a:p>
                    <a:p>
                      <a:pPr marL="180000" indent="-277200">
                        <a:buFont typeface="Arial"/>
                        <a:buChar char="•"/>
                      </a:pPr>
                      <a:r>
                        <a:rPr kumimoji="1" lang="es-ES_tradnl" altLang="ja-JP" sz="2000" dirty="0" smtClean="0"/>
                        <a:t>Piedras</a:t>
                      </a:r>
                      <a:r>
                        <a:rPr kumimoji="1" lang="es-ES_tradnl" altLang="ja-JP" sz="2000" baseline="0" dirty="0" smtClean="0"/>
                        <a:t> de moler.</a:t>
                      </a:r>
                      <a:endParaRPr kumimoji="1" lang="es-ES_tradnl" altLang="ja-JP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kumimoji="1" lang="es-SV" altLang="ja-JP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1" lang="es-SV" altLang="ja-JP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1" lang="es-SV" altLang="ja-JP" sz="2000" dirty="0" smtClean="0"/>
                        <a:t>Nuégados.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kumimoji="1" lang="es-SV" altLang="ja-JP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1" lang="es-SV" altLang="ja-JP" sz="2000" dirty="0" smtClean="0"/>
                        <a:t>Atol</a:t>
                      </a:r>
                      <a:r>
                        <a:rPr kumimoji="1" lang="es-SV" altLang="ja-JP" sz="2000" baseline="0" dirty="0" smtClean="0"/>
                        <a:t> Rosado.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kumimoji="1" lang="es-SV" altLang="ja-JP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1" lang="es-SV" altLang="ja-JP" sz="2000" baseline="0" dirty="0" smtClean="0"/>
                        <a:t>Chilate.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b="1" u="sng" dirty="0" smtClean="0"/>
              <a:t>Recursos Naturales</a:t>
            </a:r>
            <a:endParaRPr lang="ja-JP" altLang="en-US" b="1" u="sng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“Cerro </a:t>
            </a:r>
            <a:r>
              <a:rPr lang="es-CL" dirty="0" smtClean="0"/>
              <a:t>Juana Pancha”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 smtClean="0"/>
              <a:t>“ Poza La Bruja”</a:t>
            </a:r>
            <a:endParaRPr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5242" cy="167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05" y="-1"/>
            <a:ext cx="1017170" cy="167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Marcador de contenido" descr="https://fbcdn-sphotos-e-a.akamaihd.net/hphotos-ak-prn1/11350_143305519164853_688042680_n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5768" y="2347414"/>
            <a:ext cx="3345782" cy="359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Marcador de contenido" descr="https://fbcdn-sphotos-h-a.akamaihd.net/hphotos-ak-prn1/527433_102603556568383_308114837_n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6" y="2347413"/>
            <a:ext cx="3525420" cy="359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u="sng" dirty="0" smtClean="0"/>
              <a:t>Recursos Culturales</a:t>
            </a:r>
            <a:endParaRPr lang="ja-JP" altLang="en-US" u="sng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“ </a:t>
            </a:r>
            <a:r>
              <a:rPr lang="es-ES_tradnl" altLang="ja-JP" dirty="0" smtClean="0"/>
              <a:t>Iglesia Católica</a:t>
            </a:r>
            <a:r>
              <a:rPr lang="es-CL" dirty="0" smtClean="0"/>
              <a:t>”</a:t>
            </a:r>
            <a:endParaRPr lang="ja-JP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74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57" y="25369"/>
            <a:ext cx="13843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Marcador de contenido" descr="https://fbcdn-sphotos-e-a.akamaihd.net/hphotos-ak-prn1/29802_104213446407394_1469548709_n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9357" y="2620130"/>
            <a:ext cx="3610602" cy="359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そよ風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そよ風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そよ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そよ風.thmx</Template>
  <TotalTime>1758</TotalTime>
  <Words>496</Words>
  <Application>Microsoft Macintosh PowerPoint</Application>
  <PresentationFormat>Presentación en pantalla (4:3)</PresentationFormat>
  <Paragraphs>141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そよ風</vt:lpstr>
      <vt:lpstr>Concepto de Desarrollo Turístico</vt:lpstr>
      <vt:lpstr>Información de Municipio </vt:lpstr>
      <vt:lpstr>Mapa de San Alejo</vt:lpstr>
      <vt:lpstr>Información de CDT</vt:lpstr>
      <vt:lpstr>Nuestra Prioridad </vt:lpstr>
      <vt:lpstr>Información de CDT</vt:lpstr>
      <vt:lpstr>Lista de Recursos Turísticos</vt:lpstr>
      <vt:lpstr>Recursos Naturales</vt:lpstr>
      <vt:lpstr>Recursos Culturales</vt:lpstr>
      <vt:lpstr>Hecho por el hombre</vt:lpstr>
      <vt:lpstr>Gastronomía </vt:lpstr>
      <vt:lpstr>VISIÓN OBJETIVO 2030</vt:lpstr>
      <vt:lpstr>Plan de Desarrollo Turístico</vt:lpstr>
      <vt:lpstr>Plan de Desarrollo Turístico  Corto Plazo</vt:lpstr>
      <vt:lpstr>Plan de Desarrollo Turístico  Mediano Plazo</vt:lpstr>
      <vt:lpstr>Plan de Desarrollo Turístico  Largo Plazo</vt:lpstr>
      <vt:lpstr>PROYECTO PRIORITARIO </vt:lpstr>
    </vt:vector>
  </TitlesOfParts>
  <Company>spiralgroove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 de Desarrollo Turístico</dc:title>
  <dc:creator>akiyama aya</dc:creator>
  <cp:lastModifiedBy>Alejandra Zorrilla</cp:lastModifiedBy>
  <cp:revision>105</cp:revision>
  <cp:lastPrinted>2013-02-16T20:17:11Z</cp:lastPrinted>
  <dcterms:created xsi:type="dcterms:W3CDTF">2013-02-14T16:50:05Z</dcterms:created>
  <dcterms:modified xsi:type="dcterms:W3CDTF">2013-05-31T22:44:38Z</dcterms:modified>
</cp:coreProperties>
</file>