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7" r:id="rId1"/>
  </p:sldMasterIdLst>
  <p:notesMasterIdLst>
    <p:notesMasterId r:id="rId42"/>
  </p:notesMasterIdLst>
  <p:sldIdLst>
    <p:sldId id="298" r:id="rId2"/>
    <p:sldId id="297" r:id="rId3"/>
    <p:sldId id="314" r:id="rId4"/>
    <p:sldId id="257" r:id="rId5"/>
    <p:sldId id="277" r:id="rId6"/>
    <p:sldId id="259" r:id="rId7"/>
    <p:sldId id="290" r:id="rId8"/>
    <p:sldId id="260" r:id="rId9"/>
    <p:sldId id="261" r:id="rId10"/>
    <p:sldId id="278" r:id="rId11"/>
    <p:sldId id="322" r:id="rId12"/>
    <p:sldId id="323" r:id="rId13"/>
    <p:sldId id="326" r:id="rId14"/>
    <p:sldId id="279" r:id="rId15"/>
    <p:sldId id="327" r:id="rId16"/>
    <p:sldId id="299" r:id="rId17"/>
    <p:sldId id="280" r:id="rId18"/>
    <p:sldId id="324" r:id="rId19"/>
    <p:sldId id="325" r:id="rId20"/>
    <p:sldId id="287" r:id="rId21"/>
    <p:sldId id="303" r:id="rId22"/>
    <p:sldId id="329" r:id="rId23"/>
    <p:sldId id="300" r:id="rId24"/>
    <p:sldId id="312" r:id="rId25"/>
    <p:sldId id="305" r:id="rId26"/>
    <p:sldId id="306" r:id="rId27"/>
    <p:sldId id="307" r:id="rId28"/>
    <p:sldId id="318" r:id="rId29"/>
    <p:sldId id="309" r:id="rId30"/>
    <p:sldId id="308" r:id="rId31"/>
    <p:sldId id="310" r:id="rId32"/>
    <p:sldId id="315" r:id="rId33"/>
    <p:sldId id="276" r:id="rId34"/>
    <p:sldId id="263" r:id="rId35"/>
    <p:sldId id="296" r:id="rId36"/>
    <p:sldId id="272" r:id="rId37"/>
    <p:sldId id="281" r:id="rId38"/>
    <p:sldId id="293" r:id="rId39"/>
    <p:sldId id="294" r:id="rId40"/>
    <p:sldId id="330" r:id="rId41"/>
  </p:sldIdLst>
  <p:sldSz cx="9144000" cy="6858000" type="screen4x3"/>
  <p:notesSz cx="6858000" cy="9144000"/>
  <p:defaultTextStyle>
    <a:defPPr>
      <a:defRPr lang="ja-JP"/>
    </a:defPPr>
    <a:lvl1pPr algn="l" defTabSz="457200" rtl="0" fontAlgn="base">
      <a:spcBef>
        <a:spcPct val="0"/>
      </a:spcBef>
      <a:spcAft>
        <a:spcPct val="0"/>
      </a:spcAft>
      <a:defRPr kumimoji="1" kern="1200">
        <a:solidFill>
          <a:schemeClr val="tx1"/>
        </a:solidFill>
        <a:latin typeface="Arial" charset="0"/>
        <a:ea typeface="MS PGothic" pitchFamily="34" charset="-128"/>
        <a:cs typeface="Arial" charset="0"/>
      </a:defRPr>
    </a:lvl1pPr>
    <a:lvl2pPr marL="457200" algn="l" defTabSz="457200" rtl="0" fontAlgn="base">
      <a:spcBef>
        <a:spcPct val="0"/>
      </a:spcBef>
      <a:spcAft>
        <a:spcPct val="0"/>
      </a:spcAft>
      <a:defRPr kumimoji="1" kern="1200">
        <a:solidFill>
          <a:schemeClr val="tx1"/>
        </a:solidFill>
        <a:latin typeface="Arial" charset="0"/>
        <a:ea typeface="MS PGothic" pitchFamily="34" charset="-128"/>
        <a:cs typeface="Arial" charset="0"/>
      </a:defRPr>
    </a:lvl2pPr>
    <a:lvl3pPr marL="914400" algn="l" defTabSz="457200" rtl="0" fontAlgn="base">
      <a:spcBef>
        <a:spcPct val="0"/>
      </a:spcBef>
      <a:spcAft>
        <a:spcPct val="0"/>
      </a:spcAft>
      <a:defRPr kumimoji="1" kern="1200">
        <a:solidFill>
          <a:schemeClr val="tx1"/>
        </a:solidFill>
        <a:latin typeface="Arial" charset="0"/>
        <a:ea typeface="MS PGothic" pitchFamily="34" charset="-128"/>
        <a:cs typeface="Arial" charset="0"/>
      </a:defRPr>
    </a:lvl3pPr>
    <a:lvl4pPr marL="1371600" algn="l" defTabSz="457200" rtl="0" fontAlgn="base">
      <a:spcBef>
        <a:spcPct val="0"/>
      </a:spcBef>
      <a:spcAft>
        <a:spcPct val="0"/>
      </a:spcAft>
      <a:defRPr kumimoji="1" kern="1200">
        <a:solidFill>
          <a:schemeClr val="tx1"/>
        </a:solidFill>
        <a:latin typeface="Arial" charset="0"/>
        <a:ea typeface="MS PGothic" pitchFamily="34" charset="-128"/>
        <a:cs typeface="Arial" charset="0"/>
      </a:defRPr>
    </a:lvl4pPr>
    <a:lvl5pPr marL="1828800" algn="l" defTabSz="457200" rtl="0" fontAlgn="base">
      <a:spcBef>
        <a:spcPct val="0"/>
      </a:spcBef>
      <a:spcAft>
        <a:spcPct val="0"/>
      </a:spcAft>
      <a:defRPr kumimoji="1" kern="1200">
        <a:solidFill>
          <a:schemeClr val="tx1"/>
        </a:solidFill>
        <a:latin typeface="Arial" charset="0"/>
        <a:ea typeface="MS PGothic" pitchFamily="34" charset="-128"/>
        <a:cs typeface="Arial" charset="0"/>
      </a:defRPr>
    </a:lvl5pPr>
    <a:lvl6pPr marL="2286000" algn="l" defTabSz="914400" rtl="0" eaLnBrk="1" latinLnBrk="0" hangingPunct="1">
      <a:defRPr kumimoji="1" kern="1200">
        <a:solidFill>
          <a:schemeClr val="tx1"/>
        </a:solidFill>
        <a:latin typeface="Arial" charset="0"/>
        <a:ea typeface="MS PGothic" pitchFamily="34" charset="-128"/>
        <a:cs typeface="Arial" charset="0"/>
      </a:defRPr>
    </a:lvl6pPr>
    <a:lvl7pPr marL="2743200" algn="l" defTabSz="914400" rtl="0" eaLnBrk="1" latinLnBrk="0" hangingPunct="1">
      <a:defRPr kumimoji="1" kern="1200">
        <a:solidFill>
          <a:schemeClr val="tx1"/>
        </a:solidFill>
        <a:latin typeface="Arial" charset="0"/>
        <a:ea typeface="MS PGothic" pitchFamily="34" charset="-128"/>
        <a:cs typeface="Arial" charset="0"/>
      </a:defRPr>
    </a:lvl7pPr>
    <a:lvl8pPr marL="3200400" algn="l" defTabSz="914400" rtl="0" eaLnBrk="1" latinLnBrk="0" hangingPunct="1">
      <a:defRPr kumimoji="1" kern="1200">
        <a:solidFill>
          <a:schemeClr val="tx1"/>
        </a:solidFill>
        <a:latin typeface="Arial" charset="0"/>
        <a:ea typeface="MS PGothic" pitchFamily="34" charset="-128"/>
        <a:cs typeface="Arial" charset="0"/>
      </a:defRPr>
    </a:lvl8pPr>
    <a:lvl9pPr marL="3657600" algn="l" defTabSz="914400" rtl="0" eaLnBrk="1" latinLnBrk="0" hangingPunct="1">
      <a:defRPr kumimoji="1" kern="1200">
        <a:solidFill>
          <a:schemeClr val="tx1"/>
        </a:solidFill>
        <a:latin typeface="Arial" charset="0"/>
        <a:ea typeface="MS PGothic" pitchFamily="34"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中間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6" autoAdjust="0"/>
    <p:restoredTop sz="93073" autoAdjust="0"/>
  </p:normalViewPr>
  <p:slideViewPr>
    <p:cSldViewPr snapToGrid="0" snapToObjects="1">
      <p:cViewPr>
        <p:scale>
          <a:sx n="50" d="100"/>
          <a:sy n="50" d="100"/>
        </p:scale>
        <p:origin x="-1962" y="-4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12F524-B366-4980-AB62-A072A1A8B2F1}" type="doc">
      <dgm:prSet loTypeId="urn:microsoft.com/office/officeart/2005/8/layout/hProcess4" loCatId="process" qsTypeId="urn:microsoft.com/office/officeart/2005/8/quickstyle/simple1#1" qsCatId="simple" csTypeId="urn:microsoft.com/office/officeart/2005/8/colors/accent1_2#1" csCatId="accent1" phldr="1"/>
      <dgm:spPr/>
      <dgm:t>
        <a:bodyPr/>
        <a:lstStyle/>
        <a:p>
          <a:endParaRPr lang="es-SV"/>
        </a:p>
      </dgm:t>
    </dgm:pt>
    <dgm:pt modelId="{7FB43290-3A6D-4370-8B2C-155F5D34F831}">
      <dgm:prSet phldrT="[Texto]"/>
      <dgm:spPr/>
      <dgm:t>
        <a:bodyPr/>
        <a:lstStyle/>
        <a:p>
          <a:endParaRPr lang="es-SV" dirty="0"/>
        </a:p>
      </dgm:t>
    </dgm:pt>
    <dgm:pt modelId="{CAEC5BCA-F08F-4BB6-AE92-6BFE9FEE4E99}" type="parTrans" cxnId="{87854752-6CD8-4951-B0E4-AC00C473222F}">
      <dgm:prSet/>
      <dgm:spPr/>
      <dgm:t>
        <a:bodyPr/>
        <a:lstStyle/>
        <a:p>
          <a:endParaRPr lang="es-SV"/>
        </a:p>
      </dgm:t>
    </dgm:pt>
    <dgm:pt modelId="{F2038AC9-5772-40E3-82A4-5E199D4FD97B}" type="sibTrans" cxnId="{87854752-6CD8-4951-B0E4-AC00C473222F}">
      <dgm:prSet/>
      <dgm:spPr/>
      <dgm:t>
        <a:bodyPr/>
        <a:lstStyle/>
        <a:p>
          <a:endParaRPr lang="es-SV"/>
        </a:p>
      </dgm:t>
    </dgm:pt>
    <dgm:pt modelId="{3512F240-BD63-4A26-B0A9-43D6D8D509D2}">
      <dgm:prSet phldrT="[Texto]"/>
      <dgm:spPr/>
      <dgm:t>
        <a:bodyPr/>
        <a:lstStyle/>
        <a:p>
          <a:endParaRPr lang="es-SV" dirty="0"/>
        </a:p>
      </dgm:t>
    </dgm:pt>
    <dgm:pt modelId="{A0473EF1-2BEA-4476-A2F6-EAF1B8FD8474}" type="parTrans" cxnId="{39214CD7-22D4-4613-B327-DB73804CC229}">
      <dgm:prSet/>
      <dgm:spPr/>
      <dgm:t>
        <a:bodyPr/>
        <a:lstStyle/>
        <a:p>
          <a:endParaRPr lang="es-SV"/>
        </a:p>
      </dgm:t>
    </dgm:pt>
    <dgm:pt modelId="{123F23FB-D671-4658-8A1C-B26D726E14FE}" type="sibTrans" cxnId="{39214CD7-22D4-4613-B327-DB73804CC229}">
      <dgm:prSet/>
      <dgm:spPr/>
      <dgm:t>
        <a:bodyPr/>
        <a:lstStyle/>
        <a:p>
          <a:endParaRPr lang="es-SV"/>
        </a:p>
      </dgm:t>
    </dgm:pt>
    <dgm:pt modelId="{B9F21DEA-52D0-4FED-AD6E-49B72E897FDE}">
      <dgm:prSet/>
      <dgm:spPr/>
      <dgm:t>
        <a:bodyPr/>
        <a:lstStyle/>
        <a:p>
          <a:r>
            <a:rPr lang="es-ES" b="1" dirty="0" smtClean="0"/>
            <a:t>Creación del eco parqué en honor al Capitán Guillermo Cortez. </a:t>
          </a:r>
          <a:endParaRPr lang="es-ES" b="1" dirty="0"/>
        </a:p>
      </dgm:t>
    </dgm:pt>
    <dgm:pt modelId="{2BC631D2-D3BD-42D8-B3F0-DFEE6B7A46FC}" type="parTrans" cxnId="{7810BB45-013F-413B-907D-0A8AAB1DEED7}">
      <dgm:prSet/>
      <dgm:spPr/>
      <dgm:t>
        <a:bodyPr/>
        <a:lstStyle/>
        <a:p>
          <a:endParaRPr lang="es-ES"/>
        </a:p>
      </dgm:t>
    </dgm:pt>
    <dgm:pt modelId="{EEE33193-ED8A-414C-806D-979538EA1F55}" type="sibTrans" cxnId="{7810BB45-013F-413B-907D-0A8AAB1DEED7}">
      <dgm:prSet/>
      <dgm:spPr/>
      <dgm:t>
        <a:bodyPr/>
        <a:lstStyle/>
        <a:p>
          <a:endParaRPr lang="es-ES"/>
        </a:p>
      </dgm:t>
    </dgm:pt>
    <dgm:pt modelId="{3C42AF89-31FD-48EC-8007-2A60A77C85DC}">
      <dgm:prSet/>
      <dgm:spPr/>
      <dgm:t>
        <a:bodyPr/>
        <a:lstStyle/>
        <a:p>
          <a:endParaRPr lang="es-ES" dirty="0"/>
        </a:p>
      </dgm:t>
    </dgm:pt>
    <dgm:pt modelId="{96BF60D0-A075-4317-B808-4B8069A88630}" type="parTrans" cxnId="{68F6776F-9511-47E6-B279-75D1D230DB9B}">
      <dgm:prSet/>
      <dgm:spPr/>
      <dgm:t>
        <a:bodyPr/>
        <a:lstStyle/>
        <a:p>
          <a:endParaRPr lang="es-ES"/>
        </a:p>
      </dgm:t>
    </dgm:pt>
    <dgm:pt modelId="{A054B65D-B840-4B8A-B8C8-B87ABA4B04B7}" type="sibTrans" cxnId="{68F6776F-9511-47E6-B279-75D1D230DB9B}">
      <dgm:prSet/>
      <dgm:spPr/>
      <dgm:t>
        <a:bodyPr/>
        <a:lstStyle/>
        <a:p>
          <a:endParaRPr lang="es-ES"/>
        </a:p>
      </dgm:t>
    </dgm:pt>
    <dgm:pt modelId="{F2B7E8BB-11D5-412E-B4C6-2BA951BB9B75}" type="pres">
      <dgm:prSet presAssocID="{D512F524-B366-4980-AB62-A072A1A8B2F1}" presName="Name0" presStyleCnt="0">
        <dgm:presLayoutVars>
          <dgm:dir/>
          <dgm:animLvl val="lvl"/>
          <dgm:resizeHandles val="exact"/>
        </dgm:presLayoutVars>
      </dgm:prSet>
      <dgm:spPr/>
      <dgm:t>
        <a:bodyPr/>
        <a:lstStyle/>
        <a:p>
          <a:endParaRPr lang="es-SV"/>
        </a:p>
      </dgm:t>
    </dgm:pt>
    <dgm:pt modelId="{DDEE0047-28A0-4ED1-AF19-61C47BC74F27}" type="pres">
      <dgm:prSet presAssocID="{D512F524-B366-4980-AB62-A072A1A8B2F1}" presName="tSp" presStyleCnt="0"/>
      <dgm:spPr/>
    </dgm:pt>
    <dgm:pt modelId="{AC18F9CE-8416-488B-AAB4-20F1AA987461}" type="pres">
      <dgm:prSet presAssocID="{D512F524-B366-4980-AB62-A072A1A8B2F1}" presName="bSp" presStyleCnt="0"/>
      <dgm:spPr/>
    </dgm:pt>
    <dgm:pt modelId="{347C6429-DDB7-46B3-9768-B88887DE5A33}" type="pres">
      <dgm:prSet presAssocID="{D512F524-B366-4980-AB62-A072A1A8B2F1}" presName="process" presStyleCnt="0"/>
      <dgm:spPr/>
    </dgm:pt>
    <dgm:pt modelId="{E28072C5-4D2D-4D43-82E8-BC1467AEA828}" type="pres">
      <dgm:prSet presAssocID="{7FB43290-3A6D-4370-8B2C-155F5D34F831}" presName="composite1" presStyleCnt="0"/>
      <dgm:spPr/>
    </dgm:pt>
    <dgm:pt modelId="{0DC78317-0175-482B-9BE1-B627E52F7E3F}" type="pres">
      <dgm:prSet presAssocID="{7FB43290-3A6D-4370-8B2C-155F5D34F831}" presName="dummyNode1" presStyleLbl="node1" presStyleIdx="0" presStyleCnt="1"/>
      <dgm:spPr/>
    </dgm:pt>
    <dgm:pt modelId="{E0BA4C4D-CD85-48CB-A084-D1E74EE4B9B2}" type="pres">
      <dgm:prSet presAssocID="{7FB43290-3A6D-4370-8B2C-155F5D34F831}" presName="childNode1" presStyleLbl="bgAcc1" presStyleIdx="0" presStyleCnt="1" custScaleX="252612" custScaleY="188814">
        <dgm:presLayoutVars>
          <dgm:bulletEnabled val="1"/>
        </dgm:presLayoutVars>
      </dgm:prSet>
      <dgm:spPr/>
      <dgm:t>
        <a:bodyPr/>
        <a:lstStyle/>
        <a:p>
          <a:endParaRPr lang="es-SV"/>
        </a:p>
      </dgm:t>
    </dgm:pt>
    <dgm:pt modelId="{40AF120E-FA68-4403-A239-632AC5205C41}" type="pres">
      <dgm:prSet presAssocID="{7FB43290-3A6D-4370-8B2C-155F5D34F831}" presName="childNode1tx" presStyleLbl="bgAcc1" presStyleIdx="0" presStyleCnt="1">
        <dgm:presLayoutVars>
          <dgm:bulletEnabled val="1"/>
        </dgm:presLayoutVars>
      </dgm:prSet>
      <dgm:spPr/>
      <dgm:t>
        <a:bodyPr/>
        <a:lstStyle/>
        <a:p>
          <a:endParaRPr lang="es-SV"/>
        </a:p>
      </dgm:t>
    </dgm:pt>
    <dgm:pt modelId="{65697A91-EE0F-459F-939C-5AF2C0BBA89A}" type="pres">
      <dgm:prSet presAssocID="{7FB43290-3A6D-4370-8B2C-155F5D34F831}" presName="parentNode1" presStyleLbl="node1" presStyleIdx="0" presStyleCnt="1" custScaleX="194843" custScaleY="87397" custLinFactNeighborX="42566" custLinFactNeighborY="60295">
        <dgm:presLayoutVars>
          <dgm:chMax val="1"/>
          <dgm:bulletEnabled val="1"/>
        </dgm:presLayoutVars>
      </dgm:prSet>
      <dgm:spPr/>
      <dgm:t>
        <a:bodyPr/>
        <a:lstStyle/>
        <a:p>
          <a:endParaRPr lang="es-SV"/>
        </a:p>
      </dgm:t>
    </dgm:pt>
    <dgm:pt modelId="{F6E9D0D2-706B-49F6-8D63-2DE32058EAA7}" type="pres">
      <dgm:prSet presAssocID="{7FB43290-3A6D-4370-8B2C-155F5D34F831}" presName="connSite1" presStyleCnt="0"/>
      <dgm:spPr/>
    </dgm:pt>
  </dgm:ptLst>
  <dgm:cxnLst>
    <dgm:cxn modelId="{7810BB45-013F-413B-907D-0A8AAB1DEED7}" srcId="{7FB43290-3A6D-4370-8B2C-155F5D34F831}" destId="{B9F21DEA-52D0-4FED-AD6E-49B72E897FDE}" srcOrd="1" destOrd="0" parTransId="{2BC631D2-D3BD-42D8-B3F0-DFEE6B7A46FC}" sibTransId="{EEE33193-ED8A-414C-806D-979538EA1F55}"/>
    <dgm:cxn modelId="{C99493C5-20F1-4FAD-8F81-0318436B34DF}" type="presOf" srcId="{3512F240-BD63-4A26-B0A9-43D6D8D509D2}" destId="{40AF120E-FA68-4403-A239-632AC5205C41}" srcOrd="1" destOrd="0" presId="urn:microsoft.com/office/officeart/2005/8/layout/hProcess4"/>
    <dgm:cxn modelId="{2BFEBD64-9392-4F31-8D9E-5615CDB07758}" type="presOf" srcId="{3C42AF89-31FD-48EC-8007-2A60A77C85DC}" destId="{E0BA4C4D-CD85-48CB-A084-D1E74EE4B9B2}" srcOrd="0" destOrd="2" presId="urn:microsoft.com/office/officeart/2005/8/layout/hProcess4"/>
    <dgm:cxn modelId="{97D6B3CF-14D6-445A-9A3A-38A1EBFB7F04}" type="presOf" srcId="{7FB43290-3A6D-4370-8B2C-155F5D34F831}" destId="{65697A91-EE0F-459F-939C-5AF2C0BBA89A}" srcOrd="0" destOrd="0" presId="urn:microsoft.com/office/officeart/2005/8/layout/hProcess4"/>
    <dgm:cxn modelId="{C6016C8B-AB67-4B6E-9EBA-1DD34563BC2B}" type="presOf" srcId="{B9F21DEA-52D0-4FED-AD6E-49B72E897FDE}" destId="{40AF120E-FA68-4403-A239-632AC5205C41}" srcOrd="1" destOrd="1" presId="urn:microsoft.com/office/officeart/2005/8/layout/hProcess4"/>
    <dgm:cxn modelId="{68F6776F-9511-47E6-B279-75D1D230DB9B}" srcId="{7FB43290-3A6D-4370-8B2C-155F5D34F831}" destId="{3C42AF89-31FD-48EC-8007-2A60A77C85DC}" srcOrd="2" destOrd="0" parTransId="{96BF60D0-A075-4317-B808-4B8069A88630}" sibTransId="{A054B65D-B840-4B8A-B8C8-B87ABA4B04B7}"/>
    <dgm:cxn modelId="{590AE905-7FDE-45BF-ACC2-83CDAA9311DA}" type="presOf" srcId="{D512F524-B366-4980-AB62-A072A1A8B2F1}" destId="{F2B7E8BB-11D5-412E-B4C6-2BA951BB9B75}" srcOrd="0" destOrd="0" presId="urn:microsoft.com/office/officeart/2005/8/layout/hProcess4"/>
    <dgm:cxn modelId="{AC124202-262A-410C-9097-D3B1D3FA0B52}" type="presOf" srcId="{B9F21DEA-52D0-4FED-AD6E-49B72E897FDE}" destId="{E0BA4C4D-CD85-48CB-A084-D1E74EE4B9B2}" srcOrd="0" destOrd="1" presId="urn:microsoft.com/office/officeart/2005/8/layout/hProcess4"/>
    <dgm:cxn modelId="{F31327D7-4D5B-4765-BC83-FDBD172C5A95}" type="presOf" srcId="{3512F240-BD63-4A26-B0A9-43D6D8D509D2}" destId="{E0BA4C4D-CD85-48CB-A084-D1E74EE4B9B2}" srcOrd="0" destOrd="0" presId="urn:microsoft.com/office/officeart/2005/8/layout/hProcess4"/>
    <dgm:cxn modelId="{87854752-6CD8-4951-B0E4-AC00C473222F}" srcId="{D512F524-B366-4980-AB62-A072A1A8B2F1}" destId="{7FB43290-3A6D-4370-8B2C-155F5D34F831}" srcOrd="0" destOrd="0" parTransId="{CAEC5BCA-F08F-4BB6-AE92-6BFE9FEE4E99}" sibTransId="{F2038AC9-5772-40E3-82A4-5E199D4FD97B}"/>
    <dgm:cxn modelId="{39214CD7-22D4-4613-B327-DB73804CC229}" srcId="{7FB43290-3A6D-4370-8B2C-155F5D34F831}" destId="{3512F240-BD63-4A26-B0A9-43D6D8D509D2}" srcOrd="0" destOrd="0" parTransId="{A0473EF1-2BEA-4476-A2F6-EAF1B8FD8474}" sibTransId="{123F23FB-D671-4658-8A1C-B26D726E14FE}"/>
    <dgm:cxn modelId="{475C5ACF-1F43-45BF-9326-F9976BE044BA}" type="presOf" srcId="{3C42AF89-31FD-48EC-8007-2A60A77C85DC}" destId="{40AF120E-FA68-4403-A239-632AC5205C41}" srcOrd="1" destOrd="2" presId="urn:microsoft.com/office/officeart/2005/8/layout/hProcess4"/>
    <dgm:cxn modelId="{DEDA3875-3EDF-4B41-9CF3-B1A6DCF9440D}" type="presParOf" srcId="{F2B7E8BB-11D5-412E-B4C6-2BA951BB9B75}" destId="{DDEE0047-28A0-4ED1-AF19-61C47BC74F27}" srcOrd="0" destOrd="0" presId="urn:microsoft.com/office/officeart/2005/8/layout/hProcess4"/>
    <dgm:cxn modelId="{31E25FC3-28FF-4DE4-93B2-502CDDF54809}" type="presParOf" srcId="{F2B7E8BB-11D5-412E-B4C6-2BA951BB9B75}" destId="{AC18F9CE-8416-488B-AAB4-20F1AA987461}" srcOrd="1" destOrd="0" presId="urn:microsoft.com/office/officeart/2005/8/layout/hProcess4"/>
    <dgm:cxn modelId="{E9EF9FED-997E-4D75-B292-7C85412069D2}" type="presParOf" srcId="{F2B7E8BB-11D5-412E-B4C6-2BA951BB9B75}" destId="{347C6429-DDB7-46B3-9768-B88887DE5A33}" srcOrd="2" destOrd="0" presId="urn:microsoft.com/office/officeart/2005/8/layout/hProcess4"/>
    <dgm:cxn modelId="{2856377C-CCCF-4B58-9548-4BDC0AA3CE28}" type="presParOf" srcId="{347C6429-DDB7-46B3-9768-B88887DE5A33}" destId="{E28072C5-4D2D-4D43-82E8-BC1467AEA828}" srcOrd="0" destOrd="0" presId="urn:microsoft.com/office/officeart/2005/8/layout/hProcess4"/>
    <dgm:cxn modelId="{7CEB4101-748F-4E63-9980-4DC78C5F0044}" type="presParOf" srcId="{E28072C5-4D2D-4D43-82E8-BC1467AEA828}" destId="{0DC78317-0175-482B-9BE1-B627E52F7E3F}" srcOrd="0" destOrd="0" presId="urn:microsoft.com/office/officeart/2005/8/layout/hProcess4"/>
    <dgm:cxn modelId="{564179AD-25B3-4DFE-948B-88C251954EE9}" type="presParOf" srcId="{E28072C5-4D2D-4D43-82E8-BC1467AEA828}" destId="{E0BA4C4D-CD85-48CB-A084-D1E74EE4B9B2}" srcOrd="1" destOrd="0" presId="urn:microsoft.com/office/officeart/2005/8/layout/hProcess4"/>
    <dgm:cxn modelId="{2C12B002-C944-4FC4-B00D-8ABE2C8C637C}" type="presParOf" srcId="{E28072C5-4D2D-4D43-82E8-BC1467AEA828}" destId="{40AF120E-FA68-4403-A239-632AC5205C41}" srcOrd="2" destOrd="0" presId="urn:microsoft.com/office/officeart/2005/8/layout/hProcess4"/>
    <dgm:cxn modelId="{BCE88E98-118C-45B2-89EE-E261FE3C0AAA}" type="presParOf" srcId="{E28072C5-4D2D-4D43-82E8-BC1467AEA828}" destId="{65697A91-EE0F-459F-939C-5AF2C0BBA89A}" srcOrd="3" destOrd="0" presId="urn:microsoft.com/office/officeart/2005/8/layout/hProcess4"/>
    <dgm:cxn modelId="{22D84AA5-C5FE-4A87-AE54-DB05E4CDCA35}" type="presParOf" srcId="{E28072C5-4D2D-4D43-82E8-BC1467AEA828}" destId="{F6E9D0D2-706B-49F6-8D63-2DE32058EAA7}"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A4C4D-CD85-48CB-A084-D1E74EE4B9B2}">
      <dsp:nvSpPr>
        <dsp:cNvPr id="0" name=""/>
        <dsp:cNvSpPr/>
      </dsp:nvSpPr>
      <dsp:spPr>
        <a:xfrm>
          <a:off x="761974" y="162467"/>
          <a:ext cx="6518325" cy="4018464"/>
        </a:xfrm>
        <a:prstGeom prst="roundRect">
          <a:avLst>
            <a:gd name="adj" fmla="val 10000"/>
          </a:avLst>
        </a:prstGeom>
        <a:solidFill>
          <a:schemeClr val="lt1">
            <a:alpha val="90000"/>
            <a:hueOff val="0"/>
            <a:satOff val="0"/>
            <a:lumOff val="0"/>
            <a:alphaOff val="0"/>
          </a:schemeClr>
        </a:solidFill>
        <a:ln w="25400" cap="flat" cmpd="dbl"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295" tIns="74295" rIns="74295" bIns="74295" numCol="1" spcCol="1270" anchor="t" anchorCtr="0">
          <a:noAutofit/>
        </a:bodyPr>
        <a:lstStyle/>
        <a:p>
          <a:pPr marL="285750" lvl="1" indent="-285750" algn="l" defTabSz="1733550">
            <a:lnSpc>
              <a:spcPct val="90000"/>
            </a:lnSpc>
            <a:spcBef>
              <a:spcPct val="0"/>
            </a:spcBef>
            <a:spcAft>
              <a:spcPct val="15000"/>
            </a:spcAft>
            <a:buChar char="••"/>
          </a:pPr>
          <a:endParaRPr lang="es-SV" sz="3900" kern="1200" dirty="0"/>
        </a:p>
        <a:p>
          <a:pPr marL="285750" lvl="1" indent="-285750" algn="l" defTabSz="1733550">
            <a:lnSpc>
              <a:spcPct val="90000"/>
            </a:lnSpc>
            <a:spcBef>
              <a:spcPct val="0"/>
            </a:spcBef>
            <a:spcAft>
              <a:spcPct val="15000"/>
            </a:spcAft>
            <a:buChar char="••"/>
          </a:pPr>
          <a:r>
            <a:rPr lang="es-ES" sz="3900" b="1" kern="1200" dirty="0" smtClean="0"/>
            <a:t>Creación del eco parqué en honor al Capitán Guillermo Cortez. </a:t>
          </a:r>
          <a:endParaRPr lang="es-ES" sz="3900" b="1" kern="1200" dirty="0"/>
        </a:p>
        <a:p>
          <a:pPr marL="285750" lvl="1" indent="-285750" algn="l" defTabSz="1733550">
            <a:lnSpc>
              <a:spcPct val="90000"/>
            </a:lnSpc>
            <a:spcBef>
              <a:spcPct val="0"/>
            </a:spcBef>
            <a:spcAft>
              <a:spcPct val="15000"/>
            </a:spcAft>
            <a:buChar char="••"/>
          </a:pPr>
          <a:endParaRPr lang="es-ES" sz="3900" kern="1200" dirty="0"/>
        </a:p>
      </dsp:txBody>
      <dsp:txXfrm>
        <a:off x="854450" y="254943"/>
        <a:ext cx="6333373" cy="2972412"/>
      </dsp:txXfrm>
    </dsp:sp>
    <dsp:sp modelId="{65697A91-EE0F-459F-939C-5AF2C0BBA89A}">
      <dsp:nvSpPr>
        <dsp:cNvPr id="0" name=""/>
        <dsp:cNvSpPr/>
      </dsp:nvSpPr>
      <dsp:spPr>
        <a:xfrm>
          <a:off x="3192999" y="3387212"/>
          <a:ext cx="4469041" cy="797160"/>
        </a:xfrm>
        <a:prstGeom prst="roundRect">
          <a:avLst>
            <a:gd name="adj" fmla="val 10000"/>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35" tIns="59690" rIns="89535" bIns="59690" numCol="1" spcCol="1270" anchor="ctr" anchorCtr="0">
          <a:noAutofit/>
        </a:bodyPr>
        <a:lstStyle/>
        <a:p>
          <a:pPr lvl="0" algn="ctr" defTabSz="2089150">
            <a:lnSpc>
              <a:spcPct val="90000"/>
            </a:lnSpc>
            <a:spcBef>
              <a:spcPct val="0"/>
            </a:spcBef>
            <a:spcAft>
              <a:spcPct val="35000"/>
            </a:spcAft>
          </a:pPr>
          <a:endParaRPr lang="es-SV" sz="4700" kern="1200" dirty="0"/>
        </a:p>
      </dsp:txBody>
      <dsp:txXfrm>
        <a:off x="3216347" y="3410560"/>
        <a:ext cx="4422345" cy="75046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418BF3BB-90DC-4025-8480-52D631767FD3}" type="datetimeFigureOut">
              <a:rPr lang="ja-JP" altLang="es-SV"/>
              <a:pPr>
                <a:defRPr/>
              </a:pPr>
              <a:t>2013/2/21</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ja-JP" altLang="es-ES_tradnl" noProof="0" smtClean="0"/>
              <a:t>マスタ テキストの書式設定</a:t>
            </a:r>
          </a:p>
          <a:p>
            <a:pPr lvl="1"/>
            <a:r>
              <a:rPr lang="ja-JP" altLang="es-ES_tradnl" noProof="0" smtClean="0"/>
              <a:t>第 </a:t>
            </a:r>
            <a:r>
              <a:rPr lang="es-ES_tradnl" altLang="ja-JP" noProof="0" smtClean="0"/>
              <a:t>2 </a:t>
            </a:r>
            <a:r>
              <a:rPr lang="ja-JP" altLang="es-ES_tradnl" noProof="0" smtClean="0"/>
              <a:t>レベル</a:t>
            </a:r>
          </a:p>
          <a:p>
            <a:pPr lvl="2"/>
            <a:r>
              <a:rPr lang="ja-JP" altLang="es-ES_tradnl" noProof="0" smtClean="0"/>
              <a:t>第 </a:t>
            </a:r>
            <a:r>
              <a:rPr lang="es-ES_tradnl" altLang="ja-JP" noProof="0" smtClean="0"/>
              <a:t>3 </a:t>
            </a:r>
            <a:r>
              <a:rPr lang="ja-JP" altLang="es-ES_tradnl" noProof="0" smtClean="0"/>
              <a:t>レベル</a:t>
            </a:r>
          </a:p>
          <a:p>
            <a:pPr lvl="3"/>
            <a:r>
              <a:rPr lang="ja-JP" altLang="es-ES_tradnl" noProof="0" smtClean="0"/>
              <a:t>第 </a:t>
            </a:r>
            <a:r>
              <a:rPr lang="es-ES_tradnl" altLang="ja-JP" noProof="0" smtClean="0"/>
              <a:t>4 </a:t>
            </a:r>
            <a:r>
              <a:rPr lang="ja-JP" altLang="es-ES_tradnl" noProof="0" smtClean="0"/>
              <a:t>レベル</a:t>
            </a:r>
          </a:p>
          <a:p>
            <a:pPr lvl="4"/>
            <a:r>
              <a:rPr lang="ja-JP" altLang="es-ES_tradnl" noProof="0" smtClean="0"/>
              <a:t>第 </a:t>
            </a:r>
            <a:r>
              <a:rPr lang="es-ES_tradnl" altLang="ja-JP" noProof="0" smtClean="0"/>
              <a:t>5 </a:t>
            </a:r>
            <a:r>
              <a:rPr lang="ja-JP" altLang="es-ES_tradnl" noProof="0" smtClean="0"/>
              <a:t>レベル</a:t>
            </a:r>
            <a:endParaRPr lang="ja-JP" altLang="en-US" noProof="0" smtClean="0"/>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78395938-4CFE-4871-B0BC-D7CF258E7D2C}" type="slidenum">
              <a:rPr lang="ja-JP" altLang="en-US"/>
              <a:pPr>
                <a:defRPr/>
              </a:pPr>
              <a:t>‹Nº›</a:t>
            </a:fld>
            <a:endParaRPr lang="ja-JP" altLang="en-US"/>
          </a:p>
        </p:txBody>
      </p:sp>
    </p:spTree>
    <p:extLst>
      <p:ext uri="{BB962C8B-B14F-4D97-AF65-F5344CB8AC3E}">
        <p14:creationId xmlns:p14="http://schemas.microsoft.com/office/powerpoint/2010/main" val="208779021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kumimoji="1" sz="1200" kern="1200">
        <a:solidFill>
          <a:schemeClr val="tx1"/>
        </a:solidFill>
        <a:latin typeface="+mn-lt"/>
        <a:ea typeface="MS PGothic" pitchFamily="34" charset="-128"/>
        <a:cs typeface="+mn-cs"/>
      </a:defRPr>
    </a:lvl1pPr>
    <a:lvl2pPr marL="457200" algn="l" defTabSz="457200" rtl="0" eaLnBrk="0" fontAlgn="base" hangingPunct="0">
      <a:spcBef>
        <a:spcPct val="30000"/>
      </a:spcBef>
      <a:spcAft>
        <a:spcPct val="0"/>
      </a:spcAft>
      <a:defRPr kumimoji="1"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kumimoji="1"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kumimoji="1"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kumimoji="1" sz="1200" kern="1200">
        <a:solidFill>
          <a:schemeClr val="tx1"/>
        </a:solidFill>
        <a:latin typeface="+mn-lt"/>
        <a:ea typeface="MS PGothic" pitchFamily="34" charset="-128"/>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22530" name="ノート プレースホルダ 2"/>
          <p:cNvSpPr>
            <a:spLocks noGrp="1"/>
          </p:cNvSpPr>
          <p:nvPr>
            <p:ph type="body" idx="1"/>
          </p:nvPr>
        </p:nvSpPr>
        <p:spPr bwMode="auto">
          <a:noFill/>
        </p:spPr>
        <p:txBody>
          <a:bodyPr/>
          <a:lstStyle/>
          <a:p>
            <a:pPr eaLnBrk="1" hangingPunct="1">
              <a:spcBef>
                <a:spcPct val="0"/>
              </a:spcBef>
            </a:pPr>
            <a:r>
              <a:rPr lang="ja-JP" altLang="en-US" smtClean="0"/>
              <a:t>この分類でいいか？</a:t>
            </a:r>
            <a:r>
              <a:rPr lang="en-US" altLang="ja-JP" smtClean="0"/>
              <a:t>→</a:t>
            </a:r>
            <a:r>
              <a:rPr lang="es-ES_tradnl" altLang="ja-JP" smtClean="0"/>
              <a:t>Daniel</a:t>
            </a:r>
            <a:r>
              <a:rPr lang="ja-JP" altLang="en-US" smtClean="0"/>
              <a:t>の調査結果参照</a:t>
            </a:r>
            <a:endParaRPr lang="en-US" altLang="ja-JP" smtClean="0"/>
          </a:p>
        </p:txBody>
      </p:sp>
      <p:sp>
        <p:nvSpPr>
          <p:cNvPr id="22531"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C109FF-418A-4295-81B1-5C1E31D5CAB4}" type="slidenum">
              <a:rPr lang="ja-JP" altLang="en-US"/>
              <a:pPr fontAlgn="base">
                <a:spcBef>
                  <a:spcPct val="0"/>
                </a:spcBef>
                <a:spcAft>
                  <a:spcPct val="0"/>
                </a:spcAft>
                <a:defRPr/>
              </a:pPr>
              <a:t>9</a:t>
            </a:fld>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31746" name="ノート プレースホルダ 2"/>
          <p:cNvSpPr>
            <a:spLocks noGrp="1"/>
          </p:cNvSpPr>
          <p:nvPr>
            <p:ph type="body" idx="1"/>
          </p:nvPr>
        </p:nvSpPr>
        <p:spPr bwMode="auto">
          <a:noFill/>
        </p:spPr>
        <p:txBody>
          <a:bodyPr/>
          <a:lstStyle/>
          <a:p>
            <a:pPr eaLnBrk="1" hangingPunct="1">
              <a:spcBef>
                <a:spcPct val="0"/>
              </a:spcBef>
            </a:pPr>
            <a:r>
              <a:rPr lang="ja-JP" altLang="en-US" smtClean="0"/>
              <a:t>ドラフトにある計画を当てはめる？</a:t>
            </a:r>
          </a:p>
        </p:txBody>
      </p:sp>
      <p:sp>
        <p:nvSpPr>
          <p:cNvPr id="31747"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CF24E3-C39A-4A4B-AA26-B97A6840B5C1}" type="slidenum">
              <a:rPr lang="ja-JP" altLang="en-US"/>
              <a:pPr fontAlgn="base">
                <a:spcBef>
                  <a:spcPct val="0"/>
                </a:spcBef>
                <a:spcAft>
                  <a:spcPct val="0"/>
                </a:spcAft>
                <a:defRPr/>
              </a:pPr>
              <a:t>36</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Rectangle 6"/>
          <p:cNvSpPr/>
          <p:nvPr/>
        </p:nvSpPr>
        <p:spPr>
          <a:xfrm>
            <a:off x="1328738" y="1295400"/>
            <a:ext cx="6486525" cy="3152775"/>
          </a:xfrm>
          <a:prstGeom prst="rect">
            <a:avLst/>
          </a:prstGeom>
          <a:ln w="3175">
            <a:solidFill>
              <a:schemeClr val="bg1"/>
            </a:solidFill>
          </a:ln>
          <a:effectLst>
            <a:outerShdw blurRad="63500" sx="100500" sy="100500" algn="ctr" rotWithShape="0">
              <a:prstClr val="black">
                <a:alpha val="50000"/>
              </a:prstClr>
            </a:outerShdw>
          </a:effectLst>
        </p:spPr>
        <p:txBody>
          <a:bodyPr>
            <a:normAutofit/>
          </a:bodyPr>
          <a:lstStyle/>
          <a:p>
            <a:pPr defTabSz="914400" fontAlgn="auto">
              <a:spcBef>
                <a:spcPts val="2000"/>
              </a:spcBef>
              <a:spcAft>
                <a:spcPts val="0"/>
              </a:spcAft>
              <a:buClr>
                <a:schemeClr val="accent1">
                  <a:lumMod val="60000"/>
                  <a:lumOff val="40000"/>
                </a:schemeClr>
              </a:buClr>
              <a:buSzPct val="110000"/>
              <a:buFont typeface="Wingdings 2" pitchFamily="18" charset="2"/>
              <a:buNone/>
              <a:defRPr/>
            </a:pPr>
            <a:endParaRPr sz="3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ja-JP" altLang="es-ES_tradnl" smtClean="0"/>
              <a:t>マスタ タイトルの書式設定</a:t>
            </a:r>
            <a:endParaRPr/>
          </a:p>
        </p:txBody>
      </p:sp>
      <p:sp>
        <p:nvSpPr>
          <p:cNvPr id="3" name="Subtitle 2"/>
          <p:cNvSpPr>
            <a:spLocks noGrp="1"/>
          </p:cNvSpPr>
          <p:nvPr>
            <p:ph type="subTitle" idx="1"/>
          </p:nvPr>
        </p:nvSpPr>
        <p:spPr>
          <a:xfrm>
            <a:off x="1322921" y="3299012"/>
            <a:ext cx="6498159" cy="916641"/>
          </a:xfrm>
        </p:spPr>
        <p:txBody>
          <a:bodyPr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s-ES_tradnl" smtClean="0"/>
              <a:t>マスタ サブタイトルの書式設定</a:t>
            </a:r>
            <a:endParaRPr/>
          </a:p>
        </p:txBody>
      </p:sp>
      <p:sp>
        <p:nvSpPr>
          <p:cNvPr id="5" name="Date Placeholder 3"/>
          <p:cNvSpPr>
            <a:spLocks noGrp="1"/>
          </p:cNvSpPr>
          <p:nvPr>
            <p:ph type="dt" sz="half" idx="10"/>
          </p:nvPr>
        </p:nvSpPr>
        <p:spPr/>
        <p:txBody>
          <a:bodyPr/>
          <a:lstStyle>
            <a:lvl1pPr>
              <a:defRPr/>
            </a:lvl1pPr>
          </a:lstStyle>
          <a:p>
            <a:pPr>
              <a:defRPr/>
            </a:pPr>
            <a:fld id="{F40FBCE2-71EC-4C05-A2C0-33F7D352C2D3}" type="datetimeFigureOut">
              <a:rPr lang="en-US" altLang="ja-JP"/>
              <a:pPr>
                <a:defRPr/>
              </a:pPr>
              <a:t>2/21/2013</a:t>
            </a:fld>
            <a:endParaRPr lang="en-US"/>
          </a:p>
        </p:txBody>
      </p:sp>
      <p:sp>
        <p:nvSpPr>
          <p:cNvPr id="6" name="Footer Placeholder 4"/>
          <p:cNvSpPr>
            <a:spLocks noGrp="1"/>
          </p:cNvSpPr>
          <p:nvPr>
            <p:ph type="ftr" sz="quarter" idx="11"/>
          </p:nvPr>
        </p:nvSpPr>
        <p:spPr/>
        <p:txBody>
          <a:bodyPr/>
          <a:lstStyle>
            <a:lvl1pPr>
              <a:defRPr kumimoji="0"/>
            </a:lvl1pPr>
          </a:lstStyle>
          <a:p>
            <a:pPr>
              <a:defRPr/>
            </a:pPr>
            <a:endParaRPr lang="en-US"/>
          </a:p>
        </p:txBody>
      </p:sp>
      <p:sp>
        <p:nvSpPr>
          <p:cNvPr id="7" name="Slide Number Placeholder 5"/>
          <p:cNvSpPr>
            <a:spLocks noGrp="1"/>
          </p:cNvSpPr>
          <p:nvPr>
            <p:ph type="sldNum" sz="quarter" idx="12"/>
          </p:nvPr>
        </p:nvSpPr>
        <p:spPr/>
        <p:txBody>
          <a:bodyPr/>
          <a:lstStyle>
            <a:lvl1pPr>
              <a:defRPr kumimoji="0"/>
            </a:lvl1pPr>
          </a:lstStyle>
          <a:p>
            <a:pPr>
              <a:defRPr/>
            </a:pPr>
            <a:fld id="{1BA608A4-4448-47AD-8B69-9495587C6863}" type="slidenum">
              <a:rPr lang="en-US"/>
              <a:pPr>
                <a:defRPr/>
              </a:pPr>
              <a:t>‹Nº›</a:t>
            </a:fld>
            <a:endParaRPr lang="en-US" dirty="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図">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lstStyle>
            <a:lvl1pPr algn="ctr">
              <a:defRPr sz="3600" b="0"/>
            </a:lvl1pPr>
          </a:lstStyle>
          <a:p>
            <a:r>
              <a:rPr lang="ja-JP" altLang="es-ES_tradnl" smtClean="0"/>
              <a:t>マスタ タイトルの書式設定</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s-ES_tradnl" smtClean="0"/>
              <a:t>マスタ テキストの書式設定</a:t>
            </a: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s-ES_tradnl" noProof="0" smtClean="0"/>
              <a:t>アイコンをクリックして図を追加</a:t>
            </a:r>
            <a:endParaRPr noProof="0"/>
          </a:p>
        </p:txBody>
      </p:sp>
      <p:sp>
        <p:nvSpPr>
          <p:cNvPr id="5" name="Date Placeholder 3"/>
          <p:cNvSpPr>
            <a:spLocks noGrp="1"/>
          </p:cNvSpPr>
          <p:nvPr>
            <p:ph type="dt" sz="half" idx="10"/>
          </p:nvPr>
        </p:nvSpPr>
        <p:spPr/>
        <p:txBody>
          <a:bodyPr/>
          <a:lstStyle>
            <a:lvl1pPr>
              <a:defRPr/>
            </a:lvl1pPr>
          </a:lstStyle>
          <a:p>
            <a:pPr>
              <a:defRPr/>
            </a:pPr>
            <a:fld id="{1A8DB769-2BB3-4543-8402-0CD9E7E5DB74}" type="datetimeFigureOut">
              <a:rPr lang="ja-JP" altLang="es-SV"/>
              <a:pPr>
                <a:defRPr/>
              </a:pPr>
              <a:t>2013/2/21</a:t>
            </a:fld>
            <a:endParaRPr lang="ja-JP" altLang="en-US"/>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pPr>
              <a:defRPr/>
            </a:pPr>
            <a:fld id="{36099B68-EDE0-45C1-905F-122F1854465A}" type="slidenum">
              <a:rPr lang="ja-JP" altLang="en-US"/>
              <a:pPr>
                <a:defRPr/>
              </a:pPr>
              <a:t>‹Nº›</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s-ES_tradnl" smtClean="0"/>
              <a:t>マスタ タイトルの書式設定</a:t>
            </a:r>
            <a:endParaRPr/>
          </a:p>
        </p:txBody>
      </p:sp>
      <p:sp>
        <p:nvSpPr>
          <p:cNvPr id="3" name="Vertical Text Placeholder 2"/>
          <p:cNvSpPr>
            <a:spLocks noGrp="1"/>
          </p:cNvSpPr>
          <p:nvPr>
            <p:ph type="body" orient="vert" idx="1"/>
          </p:nvPr>
        </p:nvSpPr>
        <p:spPr/>
        <p:txBody>
          <a:bodyPr vert="eaVert"/>
          <a:lstStyle/>
          <a:p>
            <a:pPr lvl="0"/>
            <a:r>
              <a:rPr lang="ja-JP" altLang="es-ES_tradnl" smtClean="0"/>
              <a:t>マスタ テキストの書式設定</a:t>
            </a:r>
          </a:p>
          <a:p>
            <a:pPr lvl="1"/>
            <a:r>
              <a:rPr lang="ja-JP" altLang="es-ES_tradnl" smtClean="0"/>
              <a:t>第 </a:t>
            </a:r>
            <a:r>
              <a:rPr lang="es-ES_tradnl" altLang="ja-JP" smtClean="0"/>
              <a:t>2 </a:t>
            </a:r>
            <a:r>
              <a:rPr lang="ja-JP" altLang="es-ES_tradnl" smtClean="0"/>
              <a:t>レベル</a:t>
            </a:r>
          </a:p>
          <a:p>
            <a:pPr lvl="2"/>
            <a:r>
              <a:rPr lang="ja-JP" altLang="es-ES_tradnl" smtClean="0"/>
              <a:t>第 </a:t>
            </a:r>
            <a:r>
              <a:rPr lang="es-ES_tradnl" altLang="ja-JP" smtClean="0"/>
              <a:t>3 </a:t>
            </a:r>
            <a:r>
              <a:rPr lang="ja-JP" altLang="es-ES_tradnl" smtClean="0"/>
              <a:t>レベル</a:t>
            </a:r>
          </a:p>
          <a:p>
            <a:pPr lvl="3"/>
            <a:r>
              <a:rPr lang="ja-JP" altLang="es-ES_tradnl" smtClean="0"/>
              <a:t>第 </a:t>
            </a:r>
            <a:r>
              <a:rPr lang="es-ES_tradnl" altLang="ja-JP" smtClean="0"/>
              <a:t>4 </a:t>
            </a:r>
            <a:r>
              <a:rPr lang="ja-JP" altLang="es-ES_tradnl" smtClean="0"/>
              <a:t>レベル</a:t>
            </a:r>
          </a:p>
          <a:p>
            <a:pPr lvl="4"/>
            <a:r>
              <a:rPr lang="ja-JP" altLang="es-ES_tradnl" smtClean="0"/>
              <a:t>第 </a:t>
            </a:r>
            <a:r>
              <a:rPr lang="es-ES_tradnl" altLang="ja-JP" smtClean="0"/>
              <a:t>5 </a:t>
            </a:r>
            <a:r>
              <a:rPr lang="ja-JP" altLang="es-ES_tradnl" smtClean="0"/>
              <a:t>レベル</a:t>
            </a:r>
            <a:endParaRPr/>
          </a:p>
        </p:txBody>
      </p:sp>
      <p:sp>
        <p:nvSpPr>
          <p:cNvPr id="4" name="Date Placeholder 3"/>
          <p:cNvSpPr>
            <a:spLocks noGrp="1"/>
          </p:cNvSpPr>
          <p:nvPr>
            <p:ph type="dt" sz="half" idx="10"/>
          </p:nvPr>
        </p:nvSpPr>
        <p:spPr/>
        <p:txBody>
          <a:bodyPr/>
          <a:lstStyle>
            <a:lvl1pPr>
              <a:defRPr/>
            </a:lvl1pPr>
          </a:lstStyle>
          <a:p>
            <a:pPr>
              <a:defRPr/>
            </a:pPr>
            <a:fld id="{2423A99E-49DE-4A38-8893-F28DCC91D8A1}" type="datetimeFigureOut">
              <a:rPr lang="ja-JP" altLang="es-SV"/>
              <a:pPr>
                <a:defRPr/>
              </a:pPr>
              <a:t>2013/2/21</a:t>
            </a:fld>
            <a:endParaRPr lang="ja-JP" altLang="en-US"/>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pPr>
              <a:defRPr/>
            </a:pPr>
            <a:fld id="{B160892B-6DC1-4B5E-BF13-538F319BD867}" type="slidenum">
              <a:rPr lang="ja-JP" altLang="en-US"/>
              <a:pPr>
                <a:defRPr/>
              </a:pPr>
              <a:t>‹Nº›</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ja-JP" altLang="es-ES_tradnl" smtClean="0"/>
              <a:t>マスタ タイトルの書式設定</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ja-JP" altLang="es-ES_tradnl" smtClean="0"/>
              <a:t>マスタ テキストの書式設定</a:t>
            </a:r>
          </a:p>
          <a:p>
            <a:pPr lvl="1"/>
            <a:r>
              <a:rPr lang="ja-JP" altLang="es-ES_tradnl" smtClean="0"/>
              <a:t>第 </a:t>
            </a:r>
            <a:r>
              <a:rPr lang="es-ES_tradnl" altLang="ja-JP" smtClean="0"/>
              <a:t>2 </a:t>
            </a:r>
            <a:r>
              <a:rPr lang="ja-JP" altLang="es-ES_tradnl" smtClean="0"/>
              <a:t>レベル</a:t>
            </a:r>
          </a:p>
          <a:p>
            <a:pPr lvl="2"/>
            <a:r>
              <a:rPr lang="ja-JP" altLang="es-ES_tradnl" smtClean="0"/>
              <a:t>第 </a:t>
            </a:r>
            <a:r>
              <a:rPr lang="es-ES_tradnl" altLang="ja-JP" smtClean="0"/>
              <a:t>3 </a:t>
            </a:r>
            <a:r>
              <a:rPr lang="ja-JP" altLang="es-ES_tradnl" smtClean="0"/>
              <a:t>レベル</a:t>
            </a:r>
          </a:p>
          <a:p>
            <a:pPr lvl="3"/>
            <a:r>
              <a:rPr lang="ja-JP" altLang="es-ES_tradnl" smtClean="0"/>
              <a:t>第 </a:t>
            </a:r>
            <a:r>
              <a:rPr lang="es-ES_tradnl" altLang="ja-JP" smtClean="0"/>
              <a:t>4 </a:t>
            </a:r>
            <a:r>
              <a:rPr lang="ja-JP" altLang="es-ES_tradnl" smtClean="0"/>
              <a:t>レベル</a:t>
            </a:r>
          </a:p>
          <a:p>
            <a:pPr lvl="4"/>
            <a:r>
              <a:rPr lang="ja-JP" altLang="es-ES_tradnl" smtClean="0"/>
              <a:t>第 </a:t>
            </a:r>
            <a:r>
              <a:rPr lang="es-ES_tradnl" altLang="ja-JP" smtClean="0"/>
              <a:t>5 </a:t>
            </a:r>
            <a:r>
              <a:rPr lang="ja-JP" altLang="es-ES_tradnl" smtClean="0"/>
              <a:t>レベル</a:t>
            </a:r>
            <a:endParaRPr/>
          </a:p>
        </p:txBody>
      </p:sp>
      <p:sp>
        <p:nvSpPr>
          <p:cNvPr id="4" name="Date Placeholder 3"/>
          <p:cNvSpPr>
            <a:spLocks noGrp="1"/>
          </p:cNvSpPr>
          <p:nvPr>
            <p:ph type="dt" sz="half" idx="10"/>
          </p:nvPr>
        </p:nvSpPr>
        <p:spPr/>
        <p:txBody>
          <a:bodyPr/>
          <a:lstStyle>
            <a:lvl1pPr>
              <a:defRPr/>
            </a:lvl1pPr>
          </a:lstStyle>
          <a:p>
            <a:pPr>
              <a:defRPr/>
            </a:pPr>
            <a:fld id="{D8C57DF4-590B-4E7A-B687-80D98A83DB49}" type="datetimeFigureOut">
              <a:rPr lang="ja-JP" altLang="es-SV"/>
              <a:pPr>
                <a:defRPr/>
              </a:pPr>
              <a:t>2013/2/21</a:t>
            </a:fld>
            <a:endParaRPr lang="ja-JP" altLang="en-US"/>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pPr>
              <a:defRPr/>
            </a:pPr>
            <a:fld id="{FCE93F87-1DA3-41FE-A7B8-2F5377295FA0}" type="slidenum">
              <a:rPr lang="ja-JP" altLang="en-US"/>
              <a:pPr>
                <a:defRPr/>
              </a:pPr>
              <a:t>‹Nº›</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s-ES_tradnl" smtClean="0"/>
              <a:t>マスタ タイトルの書式設定</a:t>
            </a:r>
            <a:endParaRPr/>
          </a:p>
        </p:txBody>
      </p:sp>
      <p:sp>
        <p:nvSpPr>
          <p:cNvPr id="3" name="Content Placeholder 2"/>
          <p:cNvSpPr>
            <a:spLocks noGrp="1"/>
          </p:cNvSpPr>
          <p:nvPr>
            <p:ph idx="1"/>
          </p:nvPr>
        </p:nvSpPr>
        <p:spPr/>
        <p:txBody>
          <a:bodyPr/>
          <a:lstStyle/>
          <a:p>
            <a:pPr lvl="0"/>
            <a:r>
              <a:rPr lang="ja-JP" altLang="es-ES_tradnl" smtClean="0"/>
              <a:t>マスタ テキストの書式設定</a:t>
            </a:r>
          </a:p>
          <a:p>
            <a:pPr lvl="1"/>
            <a:r>
              <a:rPr lang="ja-JP" altLang="es-ES_tradnl" smtClean="0"/>
              <a:t>第 </a:t>
            </a:r>
            <a:r>
              <a:rPr lang="es-ES_tradnl" altLang="ja-JP" smtClean="0"/>
              <a:t>2 </a:t>
            </a:r>
            <a:r>
              <a:rPr lang="ja-JP" altLang="es-ES_tradnl" smtClean="0"/>
              <a:t>レベル</a:t>
            </a:r>
          </a:p>
          <a:p>
            <a:pPr lvl="2"/>
            <a:r>
              <a:rPr lang="ja-JP" altLang="es-ES_tradnl" smtClean="0"/>
              <a:t>第 </a:t>
            </a:r>
            <a:r>
              <a:rPr lang="es-ES_tradnl" altLang="ja-JP" smtClean="0"/>
              <a:t>3 </a:t>
            </a:r>
            <a:r>
              <a:rPr lang="ja-JP" altLang="es-ES_tradnl" smtClean="0"/>
              <a:t>レベル</a:t>
            </a:r>
          </a:p>
          <a:p>
            <a:pPr lvl="3"/>
            <a:r>
              <a:rPr lang="ja-JP" altLang="es-ES_tradnl" smtClean="0"/>
              <a:t>第 </a:t>
            </a:r>
            <a:r>
              <a:rPr lang="es-ES_tradnl" altLang="ja-JP" smtClean="0"/>
              <a:t>4 </a:t>
            </a:r>
            <a:r>
              <a:rPr lang="ja-JP" altLang="es-ES_tradnl" smtClean="0"/>
              <a:t>レベル</a:t>
            </a:r>
          </a:p>
          <a:p>
            <a:pPr lvl="4"/>
            <a:r>
              <a:rPr lang="ja-JP" altLang="es-ES_tradnl" smtClean="0"/>
              <a:t>第 </a:t>
            </a:r>
            <a:r>
              <a:rPr lang="es-ES_tradnl" altLang="ja-JP" smtClean="0"/>
              <a:t>5 </a:t>
            </a:r>
            <a:r>
              <a:rPr lang="ja-JP" altLang="es-ES_tradnl" smtClean="0"/>
              <a:t>レベル</a:t>
            </a:r>
            <a:endParaRPr/>
          </a:p>
        </p:txBody>
      </p:sp>
      <p:sp>
        <p:nvSpPr>
          <p:cNvPr id="4" name="Date Placeholder 3"/>
          <p:cNvSpPr>
            <a:spLocks noGrp="1"/>
          </p:cNvSpPr>
          <p:nvPr>
            <p:ph type="dt" sz="half" idx="10"/>
          </p:nvPr>
        </p:nvSpPr>
        <p:spPr/>
        <p:txBody>
          <a:bodyPr/>
          <a:lstStyle>
            <a:lvl1pPr>
              <a:defRPr/>
            </a:lvl1pPr>
          </a:lstStyle>
          <a:p>
            <a:pPr>
              <a:defRPr/>
            </a:pPr>
            <a:fld id="{A76AF096-4EA5-4D0E-962D-B3C3E4C9BB6E}" type="datetimeFigureOut">
              <a:rPr lang="ja-JP" altLang="es-SV"/>
              <a:pPr>
                <a:defRPr/>
              </a:pPr>
              <a:t>2013/2/21</a:t>
            </a:fld>
            <a:endParaRPr lang="ja-JP" altLang="en-US"/>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pPr>
              <a:defRPr/>
            </a:pPr>
            <a:fld id="{B39A58D0-FD9B-4C57-8BD1-FDD3E63190C6}" type="slidenum">
              <a:rPr lang="ja-JP" altLang="en-US"/>
              <a:pPr>
                <a:defRPr/>
              </a:pPr>
              <a:t>‹Nº›</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図付き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ja-JP" altLang="es-ES_tradnl" smtClean="0"/>
              <a:t>マスタ タイトルの書式設定</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s-ES_tradnl" smtClean="0"/>
              <a:t>マスタ サブタイトルの書式設定</a:t>
            </a:r>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s-ES_tradnl" noProof="0" smtClean="0"/>
              <a:t>アイコンをクリックして図を追加</a:t>
            </a:r>
            <a:endParaRPr noProof="0"/>
          </a:p>
        </p:txBody>
      </p:sp>
      <p:sp>
        <p:nvSpPr>
          <p:cNvPr id="5" name="Date Placeholder 3"/>
          <p:cNvSpPr>
            <a:spLocks noGrp="1"/>
          </p:cNvSpPr>
          <p:nvPr>
            <p:ph type="dt" sz="half" idx="14"/>
          </p:nvPr>
        </p:nvSpPr>
        <p:spPr/>
        <p:txBody>
          <a:bodyPr/>
          <a:lstStyle>
            <a:lvl1pPr>
              <a:defRPr/>
            </a:lvl1pPr>
          </a:lstStyle>
          <a:p>
            <a:pPr>
              <a:defRPr/>
            </a:pPr>
            <a:fld id="{46D5391B-7A9A-4C23-9715-7C67981CA4D1}" type="datetimeFigureOut">
              <a:rPr lang="ja-JP" altLang="es-SV"/>
              <a:pPr>
                <a:defRPr/>
              </a:pPr>
              <a:t>2013/2/21</a:t>
            </a:fld>
            <a:endParaRPr lang="ja-JP" altLang="en-US"/>
          </a:p>
        </p:txBody>
      </p:sp>
      <p:sp>
        <p:nvSpPr>
          <p:cNvPr id="6" name="Footer Placeholder 4"/>
          <p:cNvSpPr>
            <a:spLocks noGrp="1"/>
          </p:cNvSpPr>
          <p:nvPr>
            <p:ph type="ftr" sz="quarter" idx="15"/>
          </p:nvPr>
        </p:nvSpPr>
        <p:spPr/>
        <p:txBody>
          <a:bodyPr/>
          <a:lstStyle>
            <a:lvl1pPr>
              <a:defRPr/>
            </a:lvl1pPr>
          </a:lstStyle>
          <a:p>
            <a:pPr>
              <a:defRPr/>
            </a:pPr>
            <a:endParaRPr lang="ja-JP" altLang="en-US"/>
          </a:p>
        </p:txBody>
      </p:sp>
      <p:sp>
        <p:nvSpPr>
          <p:cNvPr id="7" name="Slide Number Placeholder 5"/>
          <p:cNvSpPr>
            <a:spLocks noGrp="1"/>
          </p:cNvSpPr>
          <p:nvPr>
            <p:ph type="sldNum" sz="quarter" idx="16"/>
          </p:nvPr>
        </p:nvSpPr>
        <p:spPr/>
        <p:txBody>
          <a:bodyPr/>
          <a:lstStyle>
            <a:lvl1pPr>
              <a:defRPr/>
            </a:lvl1pPr>
          </a:lstStyle>
          <a:p>
            <a:pPr>
              <a:defRPr/>
            </a:pPr>
            <a:fld id="{9CE5BAFA-ABBE-4F3A-B752-FAE004D822AF}" type="slidenum">
              <a:rPr lang="ja-JP" altLang="en-US"/>
              <a:pPr>
                <a:defRPr/>
              </a:pPr>
              <a:t>‹Nº›</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lstStyle>
            <a:lvl1pPr algn="ctr">
              <a:defRPr sz="4600" b="0" cap="none" baseline="0"/>
            </a:lvl1pPr>
          </a:lstStyle>
          <a:p>
            <a:r>
              <a:rPr lang="ja-JP" altLang="es-ES_tradnl" smtClean="0"/>
              <a:t>マスタ タイトルの書式設定</a:t>
            </a:r>
            <a:endParaRPr/>
          </a:p>
        </p:txBody>
      </p:sp>
      <p:sp>
        <p:nvSpPr>
          <p:cNvPr id="3" name="Text Placeholder 2"/>
          <p:cNvSpPr>
            <a:spLocks noGrp="1"/>
          </p:cNvSpPr>
          <p:nvPr>
            <p:ph type="body" idx="1"/>
          </p:nvPr>
        </p:nvSpPr>
        <p:spPr>
          <a:xfrm>
            <a:off x="549275" y="3736005"/>
            <a:ext cx="8056563" cy="1500187"/>
          </a:xfrm>
        </p:spPr>
        <p:txBody>
          <a:bodyPr>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s-ES_tradnl" smtClean="0"/>
              <a:t>マスタ テキストの書式設定</a:t>
            </a:r>
          </a:p>
        </p:txBody>
      </p:sp>
      <p:sp>
        <p:nvSpPr>
          <p:cNvPr id="4" name="Date Placeholder 3"/>
          <p:cNvSpPr>
            <a:spLocks noGrp="1"/>
          </p:cNvSpPr>
          <p:nvPr>
            <p:ph type="dt" sz="half" idx="10"/>
          </p:nvPr>
        </p:nvSpPr>
        <p:spPr/>
        <p:txBody>
          <a:bodyPr/>
          <a:lstStyle>
            <a:lvl1pPr>
              <a:defRPr/>
            </a:lvl1pPr>
          </a:lstStyle>
          <a:p>
            <a:pPr>
              <a:defRPr/>
            </a:pPr>
            <a:fld id="{3A0F6376-193A-4B2C-9EE9-88173022650E}" type="datetimeFigureOut">
              <a:rPr lang="en-US" altLang="ja-JP"/>
              <a:pPr>
                <a:defRPr/>
              </a:pPr>
              <a:t>2/21/2013</a:t>
            </a:fld>
            <a:endParaRPr lang="en-US"/>
          </a:p>
        </p:txBody>
      </p:sp>
      <p:sp>
        <p:nvSpPr>
          <p:cNvPr id="5" name="Footer Placeholder 4"/>
          <p:cNvSpPr>
            <a:spLocks noGrp="1"/>
          </p:cNvSpPr>
          <p:nvPr>
            <p:ph type="ftr" sz="quarter" idx="11"/>
          </p:nvPr>
        </p:nvSpPr>
        <p:spPr/>
        <p:txBody>
          <a:bodyPr/>
          <a:lstStyle>
            <a:lvl1pPr>
              <a:defRPr kumimoji="0"/>
            </a:lvl1pPr>
          </a:lstStyle>
          <a:p>
            <a:pPr>
              <a:defRPr/>
            </a:pPr>
            <a:endParaRPr lang="en-US"/>
          </a:p>
        </p:txBody>
      </p:sp>
      <p:sp>
        <p:nvSpPr>
          <p:cNvPr id="6" name="Slide Number Placeholder 5"/>
          <p:cNvSpPr>
            <a:spLocks noGrp="1"/>
          </p:cNvSpPr>
          <p:nvPr>
            <p:ph type="sldNum" sz="quarter" idx="12"/>
          </p:nvPr>
        </p:nvSpPr>
        <p:spPr/>
        <p:txBody>
          <a:bodyPr/>
          <a:lstStyle>
            <a:lvl1pPr>
              <a:defRPr kumimoji="0"/>
            </a:lvl1pPr>
          </a:lstStyle>
          <a:p>
            <a:pPr>
              <a:defRPr/>
            </a:pPr>
            <a:fld id="{1F3E137B-E331-4E1C-8DEF-50FC675C3215}"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ja-JP" altLang="es-ES_tradnl" smtClean="0"/>
              <a:t>マスタ タイトルの書式設定</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s-ES_tradnl" smtClean="0"/>
              <a:t>マスタ テキストの書式設定</a:t>
            </a:r>
          </a:p>
          <a:p>
            <a:pPr lvl="1"/>
            <a:r>
              <a:rPr lang="ja-JP" altLang="es-ES_tradnl" smtClean="0"/>
              <a:t>第 </a:t>
            </a:r>
            <a:r>
              <a:rPr lang="es-ES_tradnl" altLang="ja-JP" smtClean="0"/>
              <a:t>2 </a:t>
            </a:r>
            <a:r>
              <a:rPr lang="ja-JP" altLang="es-ES_tradnl" smtClean="0"/>
              <a:t>レベル</a:t>
            </a:r>
          </a:p>
          <a:p>
            <a:pPr lvl="2"/>
            <a:r>
              <a:rPr lang="ja-JP" altLang="es-ES_tradnl" smtClean="0"/>
              <a:t>第 </a:t>
            </a:r>
            <a:r>
              <a:rPr lang="es-ES_tradnl" altLang="ja-JP" smtClean="0"/>
              <a:t>3 </a:t>
            </a:r>
            <a:r>
              <a:rPr lang="ja-JP" altLang="es-ES_tradnl" smtClean="0"/>
              <a:t>レベル</a:t>
            </a:r>
          </a:p>
          <a:p>
            <a:pPr lvl="3"/>
            <a:r>
              <a:rPr lang="ja-JP" altLang="es-ES_tradnl" smtClean="0"/>
              <a:t>第 </a:t>
            </a:r>
            <a:r>
              <a:rPr lang="es-ES_tradnl" altLang="ja-JP" smtClean="0"/>
              <a:t>4 </a:t>
            </a:r>
            <a:r>
              <a:rPr lang="ja-JP" altLang="es-ES_tradnl" smtClean="0"/>
              <a:t>レベル</a:t>
            </a:r>
          </a:p>
          <a:p>
            <a:pPr lvl="4"/>
            <a:r>
              <a:rPr lang="ja-JP" altLang="es-ES_tradnl" smtClean="0"/>
              <a:t>第 </a:t>
            </a:r>
            <a:r>
              <a:rPr lang="es-ES_tradnl" altLang="ja-JP" smtClean="0"/>
              <a:t>5 </a:t>
            </a:r>
            <a:r>
              <a:rPr lang="ja-JP" altLang="es-ES_tradnl" smtClean="0"/>
              <a:t>レベル</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s-ES_tradnl" smtClean="0"/>
              <a:t>マスタ テキストの書式設定</a:t>
            </a:r>
          </a:p>
          <a:p>
            <a:pPr lvl="1"/>
            <a:r>
              <a:rPr lang="ja-JP" altLang="es-ES_tradnl" smtClean="0"/>
              <a:t>第 </a:t>
            </a:r>
            <a:r>
              <a:rPr lang="es-ES_tradnl" altLang="ja-JP" smtClean="0"/>
              <a:t>2 </a:t>
            </a:r>
            <a:r>
              <a:rPr lang="ja-JP" altLang="es-ES_tradnl" smtClean="0"/>
              <a:t>レベル</a:t>
            </a:r>
          </a:p>
          <a:p>
            <a:pPr lvl="2"/>
            <a:r>
              <a:rPr lang="ja-JP" altLang="es-ES_tradnl" smtClean="0"/>
              <a:t>第 </a:t>
            </a:r>
            <a:r>
              <a:rPr lang="es-ES_tradnl" altLang="ja-JP" smtClean="0"/>
              <a:t>3 </a:t>
            </a:r>
            <a:r>
              <a:rPr lang="ja-JP" altLang="es-ES_tradnl" smtClean="0"/>
              <a:t>レベル</a:t>
            </a:r>
          </a:p>
          <a:p>
            <a:pPr lvl="3"/>
            <a:r>
              <a:rPr lang="ja-JP" altLang="es-ES_tradnl" smtClean="0"/>
              <a:t>第 </a:t>
            </a:r>
            <a:r>
              <a:rPr lang="es-ES_tradnl" altLang="ja-JP" smtClean="0"/>
              <a:t>4 </a:t>
            </a:r>
            <a:r>
              <a:rPr lang="ja-JP" altLang="es-ES_tradnl" smtClean="0"/>
              <a:t>レベル</a:t>
            </a:r>
          </a:p>
          <a:p>
            <a:pPr lvl="4"/>
            <a:r>
              <a:rPr lang="ja-JP" altLang="es-ES_tradnl" smtClean="0"/>
              <a:t>第 </a:t>
            </a:r>
            <a:r>
              <a:rPr lang="es-ES_tradnl" altLang="ja-JP" smtClean="0"/>
              <a:t>5 </a:t>
            </a:r>
            <a:r>
              <a:rPr lang="ja-JP" altLang="es-ES_tradnl" smtClean="0"/>
              <a:t>レベル</a:t>
            </a:r>
            <a:endParaRPr/>
          </a:p>
        </p:txBody>
      </p:sp>
      <p:sp>
        <p:nvSpPr>
          <p:cNvPr id="5" name="Date Placeholder 3"/>
          <p:cNvSpPr>
            <a:spLocks noGrp="1"/>
          </p:cNvSpPr>
          <p:nvPr>
            <p:ph type="dt" sz="half" idx="10"/>
          </p:nvPr>
        </p:nvSpPr>
        <p:spPr/>
        <p:txBody>
          <a:bodyPr/>
          <a:lstStyle>
            <a:lvl1pPr>
              <a:defRPr/>
            </a:lvl1pPr>
          </a:lstStyle>
          <a:p>
            <a:pPr>
              <a:defRPr/>
            </a:pPr>
            <a:fld id="{DE37D0B8-B34C-4A7C-941A-C5C33C18E4D6}" type="datetimeFigureOut">
              <a:rPr lang="ja-JP" altLang="es-SV"/>
              <a:pPr>
                <a:defRPr/>
              </a:pPr>
              <a:t>2013/2/21</a:t>
            </a:fld>
            <a:endParaRPr lang="ja-JP" altLang="en-US"/>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pPr>
              <a:defRPr/>
            </a:pPr>
            <a:fld id="{7DD695CC-114A-4686-AE4A-697E8BFE607D}" type="slidenum">
              <a:rPr lang="ja-JP" altLang="en-US"/>
              <a:pPr>
                <a:defRPr/>
              </a:pPr>
              <a:t>‹Nº›</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ja-JP" altLang="es-ES_tradnl" smtClean="0"/>
              <a:t>マスタ タイトルの書式設定</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s-ES_tradnl" smtClean="0"/>
              <a:t>マスタ テキストの書式設定</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ja-JP" altLang="es-ES_tradnl" smtClean="0"/>
              <a:t>マスタ テキストの書式設定</a:t>
            </a:r>
          </a:p>
          <a:p>
            <a:pPr lvl="1"/>
            <a:r>
              <a:rPr lang="ja-JP" altLang="es-ES_tradnl" smtClean="0"/>
              <a:t>第 </a:t>
            </a:r>
            <a:r>
              <a:rPr lang="es-ES_tradnl" altLang="ja-JP" smtClean="0"/>
              <a:t>2 </a:t>
            </a:r>
            <a:r>
              <a:rPr lang="ja-JP" altLang="es-ES_tradnl" smtClean="0"/>
              <a:t>レベル</a:t>
            </a:r>
          </a:p>
          <a:p>
            <a:pPr lvl="2"/>
            <a:r>
              <a:rPr lang="ja-JP" altLang="es-ES_tradnl" smtClean="0"/>
              <a:t>第 </a:t>
            </a:r>
            <a:r>
              <a:rPr lang="es-ES_tradnl" altLang="ja-JP" smtClean="0"/>
              <a:t>3 </a:t>
            </a:r>
            <a:r>
              <a:rPr lang="ja-JP" altLang="es-ES_tradnl" smtClean="0"/>
              <a:t>レベル</a:t>
            </a:r>
          </a:p>
          <a:p>
            <a:pPr lvl="3"/>
            <a:r>
              <a:rPr lang="ja-JP" altLang="es-ES_tradnl" smtClean="0"/>
              <a:t>第 </a:t>
            </a:r>
            <a:r>
              <a:rPr lang="es-ES_tradnl" altLang="ja-JP" smtClean="0"/>
              <a:t>4 </a:t>
            </a:r>
            <a:r>
              <a:rPr lang="ja-JP" altLang="es-ES_tradnl" smtClean="0"/>
              <a:t>レベル</a:t>
            </a:r>
          </a:p>
          <a:p>
            <a:pPr lvl="4"/>
            <a:r>
              <a:rPr lang="ja-JP" altLang="es-ES_tradnl" smtClean="0"/>
              <a:t>第 </a:t>
            </a:r>
            <a:r>
              <a:rPr lang="es-ES_tradnl" altLang="ja-JP" smtClean="0"/>
              <a:t>5 </a:t>
            </a:r>
            <a:r>
              <a:rPr lang="ja-JP" altLang="es-ES_tradnl" smtClean="0"/>
              <a:t>レベル</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s-ES_tradnl" smtClean="0"/>
              <a:t>マスタ テキストの書式設定</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ja-JP" altLang="es-ES_tradnl" smtClean="0"/>
              <a:t>マスタ テキストの書式設定</a:t>
            </a:r>
          </a:p>
          <a:p>
            <a:pPr lvl="1"/>
            <a:r>
              <a:rPr lang="ja-JP" altLang="es-ES_tradnl" smtClean="0"/>
              <a:t>第 </a:t>
            </a:r>
            <a:r>
              <a:rPr lang="es-ES_tradnl" altLang="ja-JP" smtClean="0"/>
              <a:t>2 </a:t>
            </a:r>
            <a:r>
              <a:rPr lang="ja-JP" altLang="es-ES_tradnl" smtClean="0"/>
              <a:t>レベル</a:t>
            </a:r>
          </a:p>
          <a:p>
            <a:pPr lvl="2"/>
            <a:r>
              <a:rPr lang="ja-JP" altLang="es-ES_tradnl" smtClean="0"/>
              <a:t>第 </a:t>
            </a:r>
            <a:r>
              <a:rPr lang="es-ES_tradnl" altLang="ja-JP" smtClean="0"/>
              <a:t>3 </a:t>
            </a:r>
            <a:r>
              <a:rPr lang="ja-JP" altLang="es-ES_tradnl" smtClean="0"/>
              <a:t>レベル</a:t>
            </a:r>
          </a:p>
          <a:p>
            <a:pPr lvl="3"/>
            <a:r>
              <a:rPr lang="ja-JP" altLang="es-ES_tradnl" smtClean="0"/>
              <a:t>第 </a:t>
            </a:r>
            <a:r>
              <a:rPr lang="es-ES_tradnl" altLang="ja-JP" smtClean="0"/>
              <a:t>4 </a:t>
            </a:r>
            <a:r>
              <a:rPr lang="ja-JP" altLang="es-ES_tradnl" smtClean="0"/>
              <a:t>レベル</a:t>
            </a:r>
          </a:p>
          <a:p>
            <a:pPr lvl="4"/>
            <a:r>
              <a:rPr lang="ja-JP" altLang="es-ES_tradnl" smtClean="0"/>
              <a:t>第 </a:t>
            </a:r>
            <a:r>
              <a:rPr lang="es-ES_tradnl" altLang="ja-JP" smtClean="0"/>
              <a:t>5 </a:t>
            </a:r>
            <a:r>
              <a:rPr lang="ja-JP" altLang="es-ES_tradnl" smtClean="0"/>
              <a:t>レベル</a:t>
            </a:r>
            <a:endParaRPr/>
          </a:p>
        </p:txBody>
      </p:sp>
      <p:sp>
        <p:nvSpPr>
          <p:cNvPr id="7" name="Date Placeholder 3"/>
          <p:cNvSpPr>
            <a:spLocks noGrp="1"/>
          </p:cNvSpPr>
          <p:nvPr>
            <p:ph type="dt" sz="half" idx="10"/>
          </p:nvPr>
        </p:nvSpPr>
        <p:spPr/>
        <p:txBody>
          <a:bodyPr/>
          <a:lstStyle>
            <a:lvl1pPr>
              <a:defRPr/>
            </a:lvl1pPr>
          </a:lstStyle>
          <a:p>
            <a:pPr>
              <a:defRPr/>
            </a:pPr>
            <a:fld id="{839AA5E7-82ED-4547-9693-F2AA6DB6CD7A}" type="datetimeFigureOut">
              <a:rPr lang="ja-JP" altLang="es-SV"/>
              <a:pPr>
                <a:defRPr/>
              </a:pPr>
              <a:t>2013/2/21</a:t>
            </a:fld>
            <a:endParaRPr lang="ja-JP" altLang="en-US"/>
          </a:p>
        </p:txBody>
      </p:sp>
      <p:sp>
        <p:nvSpPr>
          <p:cNvPr id="8" name="Footer Placeholder 4"/>
          <p:cNvSpPr>
            <a:spLocks noGrp="1"/>
          </p:cNvSpPr>
          <p:nvPr>
            <p:ph type="ftr" sz="quarter" idx="11"/>
          </p:nvPr>
        </p:nvSpPr>
        <p:spPr/>
        <p:txBody>
          <a:bodyPr/>
          <a:lstStyle>
            <a:lvl1pPr>
              <a:defRPr/>
            </a:lvl1pPr>
          </a:lstStyle>
          <a:p>
            <a:pPr>
              <a:defRPr/>
            </a:pPr>
            <a:endParaRPr lang="ja-JP" altLang="en-US"/>
          </a:p>
        </p:txBody>
      </p:sp>
      <p:sp>
        <p:nvSpPr>
          <p:cNvPr id="9" name="Slide Number Placeholder 5"/>
          <p:cNvSpPr>
            <a:spLocks noGrp="1"/>
          </p:cNvSpPr>
          <p:nvPr>
            <p:ph type="sldNum" sz="quarter" idx="12"/>
          </p:nvPr>
        </p:nvSpPr>
        <p:spPr/>
        <p:txBody>
          <a:bodyPr/>
          <a:lstStyle>
            <a:lvl1pPr>
              <a:defRPr/>
            </a:lvl1pPr>
          </a:lstStyle>
          <a:p>
            <a:pPr>
              <a:defRPr/>
            </a:pPr>
            <a:fld id="{A35951BC-3AC2-448E-94C4-EE842EC0A01E}" type="slidenum">
              <a:rPr lang="ja-JP" altLang="en-US"/>
              <a:pPr>
                <a:defRPr/>
              </a:pPr>
              <a:t>‹Nº›</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s-ES_tradnl" smtClean="0"/>
              <a:t>マスタ タイトルの書式設定</a:t>
            </a:r>
            <a:endParaRPr/>
          </a:p>
        </p:txBody>
      </p:sp>
      <p:sp>
        <p:nvSpPr>
          <p:cNvPr id="3" name="Date Placeholder 3"/>
          <p:cNvSpPr>
            <a:spLocks noGrp="1"/>
          </p:cNvSpPr>
          <p:nvPr>
            <p:ph type="dt" sz="half" idx="10"/>
          </p:nvPr>
        </p:nvSpPr>
        <p:spPr/>
        <p:txBody>
          <a:bodyPr/>
          <a:lstStyle>
            <a:lvl1pPr>
              <a:defRPr/>
            </a:lvl1pPr>
          </a:lstStyle>
          <a:p>
            <a:pPr>
              <a:defRPr/>
            </a:pPr>
            <a:fld id="{6CC0AFE9-C056-424D-B5B0-5F7D6C3802AE}" type="datetimeFigureOut">
              <a:rPr lang="ja-JP" altLang="es-SV"/>
              <a:pPr>
                <a:defRPr/>
              </a:pPr>
              <a:t>2013/2/21</a:t>
            </a:fld>
            <a:endParaRPr lang="ja-JP" altLang="en-US"/>
          </a:p>
        </p:txBody>
      </p:sp>
      <p:sp>
        <p:nvSpPr>
          <p:cNvPr id="4" name="Footer Placeholder 4"/>
          <p:cNvSpPr>
            <a:spLocks noGrp="1"/>
          </p:cNvSpPr>
          <p:nvPr>
            <p:ph type="ftr" sz="quarter" idx="11"/>
          </p:nvPr>
        </p:nvSpPr>
        <p:spPr/>
        <p:txBody>
          <a:bodyPr/>
          <a:lstStyle>
            <a:lvl1pPr>
              <a:defRPr/>
            </a:lvl1pPr>
          </a:lstStyle>
          <a:p>
            <a:pPr>
              <a:defRPr/>
            </a:pPr>
            <a:endParaRPr lang="ja-JP" altLang="en-US"/>
          </a:p>
        </p:txBody>
      </p:sp>
      <p:sp>
        <p:nvSpPr>
          <p:cNvPr id="5" name="Slide Number Placeholder 5"/>
          <p:cNvSpPr>
            <a:spLocks noGrp="1"/>
          </p:cNvSpPr>
          <p:nvPr>
            <p:ph type="sldNum" sz="quarter" idx="12"/>
          </p:nvPr>
        </p:nvSpPr>
        <p:spPr/>
        <p:txBody>
          <a:bodyPr/>
          <a:lstStyle>
            <a:lvl1pPr>
              <a:defRPr/>
            </a:lvl1pPr>
          </a:lstStyle>
          <a:p>
            <a:pPr>
              <a:defRPr/>
            </a:pPr>
            <a:fld id="{CF8968E8-CCF8-4ED0-87EE-6110F4EE45DA}" type="slidenum">
              <a:rPr lang="ja-JP" altLang="en-US"/>
              <a:pPr>
                <a:defRPr/>
              </a:pPr>
              <a:t>‹Nº›</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2F65B5-63C0-49EF-9675-D30B4A8535D9}" type="datetimeFigureOut">
              <a:rPr lang="ja-JP" altLang="es-SV"/>
              <a:pPr>
                <a:defRPr/>
              </a:pPr>
              <a:t>2013/2/21</a:t>
            </a:fld>
            <a:endParaRPr lang="ja-JP" altLang="en-US"/>
          </a:p>
        </p:txBody>
      </p:sp>
      <p:sp>
        <p:nvSpPr>
          <p:cNvPr id="3" name="Footer Placeholder 4"/>
          <p:cNvSpPr>
            <a:spLocks noGrp="1"/>
          </p:cNvSpPr>
          <p:nvPr>
            <p:ph type="ftr" sz="quarter" idx="11"/>
          </p:nvPr>
        </p:nvSpPr>
        <p:spPr/>
        <p:txBody>
          <a:bodyPr/>
          <a:lstStyle>
            <a:lvl1pPr>
              <a:defRPr/>
            </a:lvl1pPr>
          </a:lstStyle>
          <a:p>
            <a:pPr>
              <a:defRPr/>
            </a:pPr>
            <a:endParaRPr lang="ja-JP" altLang="en-US"/>
          </a:p>
        </p:txBody>
      </p:sp>
      <p:sp>
        <p:nvSpPr>
          <p:cNvPr id="4" name="Slide Number Placeholder 5"/>
          <p:cNvSpPr>
            <a:spLocks noGrp="1"/>
          </p:cNvSpPr>
          <p:nvPr>
            <p:ph type="sldNum" sz="quarter" idx="12"/>
          </p:nvPr>
        </p:nvSpPr>
        <p:spPr/>
        <p:txBody>
          <a:bodyPr/>
          <a:lstStyle>
            <a:lvl1pPr>
              <a:defRPr/>
            </a:lvl1pPr>
          </a:lstStyle>
          <a:p>
            <a:pPr>
              <a:defRPr/>
            </a:pPr>
            <a:fld id="{65B401CA-CB57-4465-B7A6-1E60F20E78E4}" type="slidenum">
              <a:rPr lang="ja-JP" altLang="en-US"/>
              <a:pPr>
                <a:defRPr/>
              </a:pPr>
              <a:t>‹Nº›</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lstStyle>
            <a:lvl1pPr algn="ctr">
              <a:defRPr sz="3600" b="0"/>
            </a:lvl1pPr>
          </a:lstStyle>
          <a:p>
            <a:r>
              <a:rPr lang="ja-JP" altLang="es-ES_tradnl" smtClean="0"/>
              <a:t>マスタ タイトルの書式設定</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ja-JP" altLang="es-ES_tradnl" smtClean="0"/>
              <a:t>マスタ テキストの書式設定</a:t>
            </a:r>
          </a:p>
          <a:p>
            <a:pPr lvl="1"/>
            <a:r>
              <a:rPr lang="ja-JP" altLang="es-ES_tradnl" smtClean="0"/>
              <a:t>第 </a:t>
            </a:r>
            <a:r>
              <a:rPr lang="es-ES_tradnl" altLang="ja-JP" smtClean="0"/>
              <a:t>2 </a:t>
            </a:r>
            <a:r>
              <a:rPr lang="ja-JP" altLang="es-ES_tradnl" smtClean="0"/>
              <a:t>レベル</a:t>
            </a:r>
          </a:p>
          <a:p>
            <a:pPr lvl="2"/>
            <a:r>
              <a:rPr lang="ja-JP" altLang="es-ES_tradnl" smtClean="0"/>
              <a:t>第 </a:t>
            </a:r>
            <a:r>
              <a:rPr lang="es-ES_tradnl" altLang="ja-JP" smtClean="0"/>
              <a:t>3 </a:t>
            </a:r>
            <a:r>
              <a:rPr lang="ja-JP" altLang="es-ES_tradnl" smtClean="0"/>
              <a:t>レベル</a:t>
            </a:r>
          </a:p>
          <a:p>
            <a:pPr lvl="3"/>
            <a:r>
              <a:rPr lang="ja-JP" altLang="es-ES_tradnl" smtClean="0"/>
              <a:t>第 </a:t>
            </a:r>
            <a:r>
              <a:rPr lang="es-ES_tradnl" altLang="ja-JP" smtClean="0"/>
              <a:t>4 </a:t>
            </a:r>
            <a:r>
              <a:rPr lang="ja-JP" altLang="es-ES_tradnl" smtClean="0"/>
              <a:t>レベル</a:t>
            </a:r>
          </a:p>
          <a:p>
            <a:pPr lvl="4"/>
            <a:r>
              <a:rPr lang="ja-JP" altLang="es-ES_tradnl" smtClean="0"/>
              <a:t>第 </a:t>
            </a:r>
            <a:r>
              <a:rPr lang="es-ES_tradnl" altLang="ja-JP" smtClean="0"/>
              <a:t>5 </a:t>
            </a:r>
            <a:r>
              <a:rPr lang="ja-JP" altLang="es-ES_tradnl" smtClean="0"/>
              <a:t>レベル</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s-ES_tradnl" smtClean="0"/>
              <a:t>マスタ テキストの書式設定</a:t>
            </a:r>
          </a:p>
        </p:txBody>
      </p:sp>
      <p:sp>
        <p:nvSpPr>
          <p:cNvPr id="5" name="Date Placeholder 3"/>
          <p:cNvSpPr>
            <a:spLocks noGrp="1"/>
          </p:cNvSpPr>
          <p:nvPr>
            <p:ph type="dt" sz="half" idx="10"/>
          </p:nvPr>
        </p:nvSpPr>
        <p:spPr/>
        <p:txBody>
          <a:bodyPr/>
          <a:lstStyle>
            <a:lvl1pPr>
              <a:defRPr/>
            </a:lvl1pPr>
          </a:lstStyle>
          <a:p>
            <a:pPr>
              <a:defRPr/>
            </a:pPr>
            <a:fld id="{050CBBC0-4A33-4EB7-B592-02768DAA6FBE}" type="datetimeFigureOut">
              <a:rPr lang="ja-JP" altLang="es-SV"/>
              <a:pPr>
                <a:defRPr/>
              </a:pPr>
              <a:t>2013/2/21</a:t>
            </a:fld>
            <a:endParaRPr lang="ja-JP" altLang="en-US"/>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pPr>
              <a:defRPr/>
            </a:pPr>
            <a:fld id="{280E2525-F795-4926-B8F5-93A7D146B790}" type="slidenum">
              <a:rPr lang="ja-JP" altLang="en-US"/>
              <a:pPr>
                <a:defRPr/>
              </a:pPr>
              <a:t>‹Nº›</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9275" y="107950"/>
            <a:ext cx="8042275" cy="13366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ja-JP" altLang="es-ES_tradnl" smtClean="0"/>
              <a:t>マスタ タイトルの書式設定</a:t>
            </a:r>
            <a:endParaRPr lang="es-SV" smtClean="0"/>
          </a:p>
        </p:txBody>
      </p:sp>
      <p:sp>
        <p:nvSpPr>
          <p:cNvPr id="1027" name="Text Placeholder 2"/>
          <p:cNvSpPr>
            <a:spLocks noGrp="1"/>
          </p:cNvSpPr>
          <p:nvPr>
            <p:ph type="body" idx="1"/>
          </p:nvPr>
        </p:nvSpPr>
        <p:spPr bwMode="auto">
          <a:xfrm>
            <a:off x="549275" y="1600200"/>
            <a:ext cx="8042275"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s-ES_tradnl" smtClean="0"/>
              <a:t>マスタ テキストの書式設定</a:t>
            </a:r>
          </a:p>
          <a:p>
            <a:pPr lvl="1"/>
            <a:r>
              <a:rPr lang="ja-JP" altLang="es-ES_tradnl" smtClean="0"/>
              <a:t>第 </a:t>
            </a:r>
            <a:r>
              <a:rPr lang="es-ES_tradnl" altLang="ja-JP" smtClean="0"/>
              <a:t>2 </a:t>
            </a:r>
            <a:r>
              <a:rPr lang="ja-JP" altLang="es-ES_tradnl" smtClean="0"/>
              <a:t>レベル</a:t>
            </a:r>
          </a:p>
          <a:p>
            <a:pPr lvl="2"/>
            <a:r>
              <a:rPr lang="ja-JP" altLang="es-ES_tradnl" smtClean="0"/>
              <a:t>第 </a:t>
            </a:r>
            <a:r>
              <a:rPr lang="es-ES_tradnl" altLang="ja-JP" smtClean="0"/>
              <a:t>3 </a:t>
            </a:r>
            <a:r>
              <a:rPr lang="ja-JP" altLang="es-ES_tradnl" smtClean="0"/>
              <a:t>レベル</a:t>
            </a:r>
          </a:p>
          <a:p>
            <a:pPr lvl="3"/>
            <a:r>
              <a:rPr lang="ja-JP" altLang="es-ES_tradnl" smtClean="0"/>
              <a:t>第 </a:t>
            </a:r>
            <a:r>
              <a:rPr lang="es-ES_tradnl" altLang="ja-JP" smtClean="0"/>
              <a:t>4 </a:t>
            </a:r>
            <a:r>
              <a:rPr lang="ja-JP" altLang="es-ES_tradnl" smtClean="0"/>
              <a:t>レベル</a:t>
            </a:r>
          </a:p>
          <a:p>
            <a:pPr lvl="4"/>
            <a:r>
              <a:rPr lang="ja-JP" altLang="es-ES_tradnl" smtClean="0"/>
              <a:t>第 </a:t>
            </a:r>
            <a:r>
              <a:rPr lang="es-ES_tradnl" altLang="ja-JP" smtClean="0"/>
              <a:t>5 </a:t>
            </a:r>
            <a:r>
              <a:rPr lang="ja-JP" altLang="es-ES_tradnl" smtClean="0"/>
              <a:t>レベル</a:t>
            </a:r>
            <a:endParaRPr lang="es-SV" smtClean="0"/>
          </a:p>
        </p:txBody>
      </p:sp>
      <p:sp>
        <p:nvSpPr>
          <p:cNvPr id="4" name="Date Placeholder 3"/>
          <p:cNvSpPr>
            <a:spLocks noGrp="1"/>
          </p:cNvSpPr>
          <p:nvPr>
            <p:ph type="dt" sz="half" idx="2"/>
          </p:nvPr>
        </p:nvSpPr>
        <p:spPr>
          <a:xfrm>
            <a:off x="5629275" y="6275388"/>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mn-lt"/>
                <a:ea typeface="+mn-ea"/>
                <a:cs typeface="+mn-cs"/>
              </a:defRPr>
            </a:lvl1pPr>
          </a:lstStyle>
          <a:p>
            <a:pPr>
              <a:defRPr/>
            </a:pPr>
            <a:fld id="{5B743F2C-69F3-4C0D-8062-74DC21813427}" type="datetimeFigureOut">
              <a:rPr lang="ja-JP" altLang="es-SV"/>
              <a:pPr>
                <a:defRPr/>
              </a:pPr>
              <a:t>2013/2/21</a:t>
            </a:fld>
            <a:endParaRPr lang="ja-JP" altLang="en-US"/>
          </a:p>
        </p:txBody>
      </p:sp>
      <p:sp>
        <p:nvSpPr>
          <p:cNvPr id="5" name="Footer Placeholder 4"/>
          <p:cNvSpPr>
            <a:spLocks noGrp="1"/>
          </p:cNvSpPr>
          <p:nvPr>
            <p:ph type="ftr" sz="quarter" idx="3"/>
          </p:nvPr>
        </p:nvSpPr>
        <p:spPr>
          <a:xfrm>
            <a:off x="265113" y="6275388"/>
            <a:ext cx="4840287" cy="365125"/>
          </a:xfrm>
          <a:prstGeom prst="rect">
            <a:avLst/>
          </a:prstGeom>
        </p:spPr>
        <p:txBody>
          <a:bodyPr vert="horz" lIns="91440" tIns="45720" rIns="91440" bIns="45720" rtlCol="0" anchor="ctr"/>
          <a:lstStyle>
            <a:lvl1pPr algn="l" fontAlgn="auto">
              <a:spcBef>
                <a:spcPts val="0"/>
              </a:spcBef>
              <a:spcAft>
                <a:spcPts val="0"/>
              </a:spcAft>
              <a:defRPr sz="1200">
                <a:solidFill>
                  <a:schemeClr val="bg1"/>
                </a:solidFill>
                <a:latin typeface="+mn-lt"/>
                <a:ea typeface="+mn-ea"/>
                <a:cs typeface="+mn-cs"/>
              </a:defRPr>
            </a:lvl1pPr>
          </a:lstStyle>
          <a:p>
            <a:pPr>
              <a:defRPr/>
            </a:pPr>
            <a:endParaRPr lang="ja-JP" altLang="en-US"/>
          </a:p>
        </p:txBody>
      </p:sp>
      <p:sp>
        <p:nvSpPr>
          <p:cNvPr id="6" name="Slide Number Placeholder 5"/>
          <p:cNvSpPr>
            <a:spLocks noGrp="1"/>
          </p:cNvSpPr>
          <p:nvPr>
            <p:ph type="sldNum" sz="quarter" idx="4"/>
          </p:nvPr>
        </p:nvSpPr>
        <p:spPr>
          <a:xfrm>
            <a:off x="7897813" y="6275388"/>
            <a:ext cx="990600" cy="365125"/>
          </a:xfrm>
          <a:prstGeom prst="rect">
            <a:avLst/>
          </a:prstGeom>
        </p:spPr>
        <p:txBody>
          <a:bodyPr vert="horz" lIns="91440" tIns="45720" rIns="91440" bIns="45720" rtlCol="0" anchor="ctr"/>
          <a:lstStyle>
            <a:lvl1pPr algn="r" fontAlgn="auto">
              <a:spcBef>
                <a:spcPts val="0"/>
              </a:spcBef>
              <a:spcAft>
                <a:spcPts val="0"/>
              </a:spcAft>
              <a:defRPr sz="3600">
                <a:solidFill>
                  <a:schemeClr val="bg1"/>
                </a:solidFill>
                <a:latin typeface="+mn-lt"/>
                <a:ea typeface="+mn-ea"/>
                <a:cs typeface="+mn-cs"/>
              </a:defRPr>
            </a:lvl1pPr>
          </a:lstStyle>
          <a:p>
            <a:pPr>
              <a:defRPr/>
            </a:pPr>
            <a:fld id="{094252E2-B5C8-42C8-A623-FAA956FF6B81}" type="slidenum">
              <a:rPr lang="ja-JP" altLang="en-US"/>
              <a:pPr>
                <a:defRPr/>
              </a:pPr>
              <a:t>‹Nº›</a:t>
            </a:fld>
            <a:endParaRPr lang="ja-JP" altLang="en-US"/>
          </a:p>
        </p:txBody>
      </p:sp>
    </p:spTree>
  </p:cSld>
  <p:clrMap bg1="lt1" tx1="dk1" bg2="lt2" tx2="dk2" accent1="accent1" accent2="accent2" accent3="accent3" accent4="accent4" accent5="accent5" accent6="accent6" hlink="hlink" folHlink="folHlink"/>
  <p:sldLayoutIdLst>
    <p:sldLayoutId id="2147483840" r:id="rId1"/>
    <p:sldLayoutId id="2147483839" r:id="rId2"/>
    <p:sldLayoutId id="2147483838" r:id="rId3"/>
    <p:sldLayoutId id="2147483841" r:id="rId4"/>
    <p:sldLayoutId id="2147483837" r:id="rId5"/>
    <p:sldLayoutId id="2147483836" r:id="rId6"/>
    <p:sldLayoutId id="2147483835" r:id="rId7"/>
    <p:sldLayoutId id="2147483834" r:id="rId8"/>
    <p:sldLayoutId id="2147483833" r:id="rId9"/>
    <p:sldLayoutId id="2147483832" r:id="rId10"/>
    <p:sldLayoutId id="2147483831" r:id="rId11"/>
    <p:sldLayoutId id="2147483830" r:id="rId12"/>
  </p:sldLayoutIdLst>
  <p:txStyles>
    <p:titleStyle>
      <a:lvl1pPr algn="ctr" rtl="0" eaLnBrk="0" fontAlgn="base" hangingPunct="0">
        <a:spcBef>
          <a:spcPct val="0"/>
        </a:spcBef>
        <a:spcAft>
          <a:spcPct val="0"/>
        </a:spcAft>
        <a:defRPr kumimoji="1" sz="4600" kern="1200">
          <a:solidFill>
            <a:schemeClr val="accent1"/>
          </a:solidFill>
          <a:latin typeface="+mj-lt"/>
          <a:ea typeface="MS PGothic" pitchFamily="34" charset="-128"/>
          <a:cs typeface="+mj-cs"/>
        </a:defRPr>
      </a:lvl1pPr>
      <a:lvl2pPr algn="ctr" rtl="0" eaLnBrk="0" fontAlgn="base" hangingPunct="0">
        <a:spcBef>
          <a:spcPct val="0"/>
        </a:spcBef>
        <a:spcAft>
          <a:spcPct val="0"/>
        </a:spcAft>
        <a:defRPr kumimoji="1" sz="4600">
          <a:solidFill>
            <a:schemeClr val="accent1"/>
          </a:solidFill>
          <a:latin typeface="News Gothic MT"/>
          <a:ea typeface="MS PGothic" pitchFamily="34" charset="-128"/>
        </a:defRPr>
      </a:lvl2pPr>
      <a:lvl3pPr algn="ctr" rtl="0" eaLnBrk="0" fontAlgn="base" hangingPunct="0">
        <a:spcBef>
          <a:spcPct val="0"/>
        </a:spcBef>
        <a:spcAft>
          <a:spcPct val="0"/>
        </a:spcAft>
        <a:defRPr kumimoji="1" sz="4600">
          <a:solidFill>
            <a:schemeClr val="accent1"/>
          </a:solidFill>
          <a:latin typeface="News Gothic MT"/>
          <a:ea typeface="MS PGothic" pitchFamily="34" charset="-128"/>
        </a:defRPr>
      </a:lvl3pPr>
      <a:lvl4pPr algn="ctr" rtl="0" eaLnBrk="0" fontAlgn="base" hangingPunct="0">
        <a:spcBef>
          <a:spcPct val="0"/>
        </a:spcBef>
        <a:spcAft>
          <a:spcPct val="0"/>
        </a:spcAft>
        <a:defRPr kumimoji="1" sz="4600">
          <a:solidFill>
            <a:schemeClr val="accent1"/>
          </a:solidFill>
          <a:latin typeface="News Gothic MT"/>
          <a:ea typeface="MS PGothic" pitchFamily="34" charset="-128"/>
        </a:defRPr>
      </a:lvl4pPr>
      <a:lvl5pPr algn="ctr" rtl="0" eaLnBrk="0" fontAlgn="base" hangingPunct="0">
        <a:spcBef>
          <a:spcPct val="0"/>
        </a:spcBef>
        <a:spcAft>
          <a:spcPct val="0"/>
        </a:spcAft>
        <a:defRPr kumimoji="1" sz="4600">
          <a:solidFill>
            <a:schemeClr val="accent1"/>
          </a:solidFill>
          <a:latin typeface="News Gothic MT"/>
          <a:ea typeface="MS PGothic" pitchFamily="34" charset="-128"/>
        </a:defRPr>
      </a:lvl5pPr>
      <a:lvl6pPr marL="457200" algn="ctr" rtl="0" fontAlgn="base">
        <a:spcBef>
          <a:spcPct val="0"/>
        </a:spcBef>
        <a:spcAft>
          <a:spcPct val="0"/>
        </a:spcAft>
        <a:defRPr kumimoji="1" sz="4600">
          <a:solidFill>
            <a:schemeClr val="accent1"/>
          </a:solidFill>
          <a:latin typeface="News Gothic MT"/>
          <a:ea typeface="MS PGothic" pitchFamily="34" charset="-128"/>
        </a:defRPr>
      </a:lvl6pPr>
      <a:lvl7pPr marL="914400" algn="ctr" rtl="0" fontAlgn="base">
        <a:spcBef>
          <a:spcPct val="0"/>
        </a:spcBef>
        <a:spcAft>
          <a:spcPct val="0"/>
        </a:spcAft>
        <a:defRPr kumimoji="1" sz="4600">
          <a:solidFill>
            <a:schemeClr val="accent1"/>
          </a:solidFill>
          <a:latin typeface="News Gothic MT"/>
          <a:ea typeface="MS PGothic" pitchFamily="34" charset="-128"/>
        </a:defRPr>
      </a:lvl7pPr>
      <a:lvl8pPr marL="1371600" algn="ctr" rtl="0" fontAlgn="base">
        <a:spcBef>
          <a:spcPct val="0"/>
        </a:spcBef>
        <a:spcAft>
          <a:spcPct val="0"/>
        </a:spcAft>
        <a:defRPr kumimoji="1" sz="4600">
          <a:solidFill>
            <a:schemeClr val="accent1"/>
          </a:solidFill>
          <a:latin typeface="News Gothic MT"/>
          <a:ea typeface="MS PGothic" pitchFamily="34" charset="-128"/>
        </a:defRPr>
      </a:lvl8pPr>
      <a:lvl9pPr marL="1828800" algn="ctr" rtl="0" fontAlgn="base">
        <a:spcBef>
          <a:spcPct val="0"/>
        </a:spcBef>
        <a:spcAft>
          <a:spcPct val="0"/>
        </a:spcAft>
        <a:defRPr kumimoji="1" sz="4600">
          <a:solidFill>
            <a:schemeClr val="accent1"/>
          </a:solidFill>
          <a:latin typeface="News Gothic MT"/>
          <a:ea typeface="MS PGothic" pitchFamily="34" charset="-128"/>
        </a:defRPr>
      </a:lvl9pPr>
    </p:titleStyle>
    <p:bodyStyle>
      <a:lvl1pPr marL="349250" indent="-349250" algn="l" rtl="0" eaLnBrk="0" fontAlgn="base" hangingPunct="0">
        <a:spcBef>
          <a:spcPts val="2000"/>
        </a:spcBef>
        <a:spcAft>
          <a:spcPct val="0"/>
        </a:spcAft>
        <a:buClr>
          <a:srgbClr val="D0FF44"/>
        </a:buClr>
        <a:buSzPct val="110000"/>
        <a:buFont typeface="Wingdings 2" pitchFamily="18" charset="2"/>
        <a:buChar char=""/>
        <a:defRPr kumimoji="1" sz="2400" kern="1200">
          <a:solidFill>
            <a:srgbClr val="595959"/>
          </a:solidFill>
          <a:latin typeface="+mn-lt"/>
          <a:ea typeface="MS PGothic" pitchFamily="34" charset="-128"/>
          <a:cs typeface="+mn-cs"/>
        </a:defRPr>
      </a:lvl1pPr>
      <a:lvl2pPr marL="685800" indent="-336550" algn="l" rtl="0" eaLnBrk="0" fontAlgn="base" hangingPunct="0">
        <a:spcBef>
          <a:spcPts val="600"/>
        </a:spcBef>
        <a:spcAft>
          <a:spcPct val="0"/>
        </a:spcAft>
        <a:buClr>
          <a:srgbClr val="6F9500"/>
        </a:buClr>
        <a:buSzPct val="110000"/>
        <a:buFont typeface="Wingdings 2" pitchFamily="18" charset="2"/>
        <a:buChar char=""/>
        <a:defRPr kumimoji="1" sz="2200" kern="1200">
          <a:solidFill>
            <a:srgbClr val="595959"/>
          </a:solidFill>
          <a:latin typeface="+mn-lt"/>
          <a:ea typeface="MS PGothic" pitchFamily="34" charset="-128"/>
          <a:cs typeface="+mn-cs"/>
        </a:defRPr>
      </a:lvl2pPr>
      <a:lvl3pPr marL="968375" indent="-282575" algn="l" rtl="0" eaLnBrk="0" fontAlgn="base" hangingPunct="0">
        <a:spcBef>
          <a:spcPts val="600"/>
        </a:spcBef>
        <a:spcAft>
          <a:spcPct val="0"/>
        </a:spcAft>
        <a:buClr>
          <a:srgbClr val="D0FF44"/>
        </a:buClr>
        <a:buSzPct val="110000"/>
        <a:buFont typeface="Wingdings 2" pitchFamily="18" charset="2"/>
        <a:buChar char=""/>
        <a:defRPr kumimoji="1" sz="2000" kern="1200">
          <a:solidFill>
            <a:srgbClr val="595959"/>
          </a:solidFill>
          <a:latin typeface="+mn-lt"/>
          <a:ea typeface="MS PGothic" pitchFamily="34" charset="-128"/>
          <a:cs typeface="+mn-cs"/>
        </a:defRPr>
      </a:lvl3pPr>
      <a:lvl4pPr marL="1263650" indent="-295275" algn="l" rtl="0" eaLnBrk="0" fontAlgn="base" hangingPunct="0">
        <a:spcBef>
          <a:spcPts val="600"/>
        </a:spcBef>
        <a:spcAft>
          <a:spcPct val="0"/>
        </a:spcAft>
        <a:buClr>
          <a:srgbClr val="6F9500"/>
        </a:buClr>
        <a:buSzPct val="110000"/>
        <a:buFont typeface="Wingdings 2" pitchFamily="18" charset="2"/>
        <a:buChar char=""/>
        <a:defRPr kumimoji="1" kern="1200">
          <a:solidFill>
            <a:srgbClr val="595959"/>
          </a:solidFill>
          <a:latin typeface="+mn-lt"/>
          <a:ea typeface="MS PGothic" pitchFamily="34" charset="-128"/>
          <a:cs typeface="+mn-cs"/>
        </a:defRPr>
      </a:lvl4pPr>
      <a:lvl5pPr marL="1546225" indent="-282575" algn="l" rtl="0" eaLnBrk="0" fontAlgn="base" hangingPunct="0">
        <a:spcBef>
          <a:spcPts val="600"/>
        </a:spcBef>
        <a:spcAft>
          <a:spcPct val="0"/>
        </a:spcAft>
        <a:buClr>
          <a:srgbClr val="D0FF44"/>
        </a:buClr>
        <a:buSzPct val="110000"/>
        <a:buFont typeface="Wingdings 2" pitchFamily="18" charset="2"/>
        <a:buChar char=""/>
        <a:defRPr kumimoji="1" kern="1200">
          <a:solidFill>
            <a:srgbClr val="595959"/>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idx="4294967295"/>
          </p:nvPr>
        </p:nvSpPr>
        <p:spPr>
          <a:xfrm>
            <a:off x="549275" y="0"/>
            <a:ext cx="8042275" cy="1384300"/>
          </a:xfrm>
        </p:spPr>
        <p:txBody>
          <a:bodyPr/>
          <a:lstStyle/>
          <a:p>
            <a:r>
              <a:rPr lang="es-ES_tradnl" altLang="ja-JP" sz="4100" b="1" smtClean="0"/>
              <a:t/>
            </a:r>
            <a:br>
              <a:rPr lang="es-ES_tradnl" altLang="ja-JP" sz="4100" b="1" smtClean="0"/>
            </a:br>
            <a:r>
              <a:rPr lang="es-ES_tradnl" altLang="ja-JP" sz="4100" b="1" smtClean="0"/>
              <a:t>concepto de desarrollo Turístico de San José</a:t>
            </a:r>
            <a:endParaRPr lang="es-ES" sz="4100" b="1" smtClean="0"/>
          </a:p>
        </p:txBody>
      </p:sp>
      <p:pic>
        <p:nvPicPr>
          <p:cNvPr id="38917" name="Picture 5" descr="FOTOS DE UNIDAD AMBIENTAL 003"/>
          <p:cNvPicPr>
            <a:picLocks noChangeAspect="1" noChangeArrowheads="1"/>
          </p:cNvPicPr>
          <p:nvPr/>
        </p:nvPicPr>
        <p:blipFill>
          <a:blip r:embed="rId2"/>
          <a:srcRect r="13219" b="44174"/>
          <a:stretch>
            <a:fillRect/>
          </a:stretch>
        </p:blipFill>
        <p:spPr bwMode="auto">
          <a:xfrm>
            <a:off x="1292225" y="1384300"/>
            <a:ext cx="6897688" cy="4970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タイトル 1"/>
          <p:cNvSpPr>
            <a:spLocks noGrp="1"/>
          </p:cNvSpPr>
          <p:nvPr>
            <p:ph type="title"/>
          </p:nvPr>
        </p:nvSpPr>
        <p:spPr>
          <a:xfrm>
            <a:off x="549275" y="-225425"/>
            <a:ext cx="8042275" cy="1336675"/>
          </a:xfrm>
        </p:spPr>
        <p:txBody>
          <a:bodyPr/>
          <a:lstStyle/>
          <a:p>
            <a:pPr eaLnBrk="1" hangingPunct="1"/>
            <a:r>
              <a:rPr lang="es-ES_tradnl" altLang="ja-JP" u="sng" smtClean="0"/>
              <a:t>Recurso Natural</a:t>
            </a:r>
            <a:endParaRPr lang="ja-JP" altLang="en-US" u="sng" smtClean="0"/>
          </a:p>
        </p:txBody>
      </p:sp>
      <p:pic>
        <p:nvPicPr>
          <p:cNvPr id="23555" name="Picture 2" descr="C:\Users\Mari\Documents\Información de los CDT' del Proyecto JICA\SAN JOSE LA FUENTE\PB080003.JPG"/>
          <p:cNvPicPr>
            <a:picLocks noGrp="1" noChangeAspect="1" noChangeArrowheads="1"/>
          </p:cNvPicPr>
          <p:nvPr>
            <p:ph sz="half" idx="2"/>
          </p:nvPr>
        </p:nvPicPr>
        <p:blipFill>
          <a:blip r:embed="rId2"/>
          <a:srcRect/>
          <a:stretch>
            <a:fillRect/>
          </a:stretch>
        </p:blipFill>
        <p:spPr>
          <a:xfrm>
            <a:off x="619125" y="1749425"/>
            <a:ext cx="7972425" cy="4827588"/>
          </a:xfrm>
        </p:spPr>
      </p:pic>
      <p:sp>
        <p:nvSpPr>
          <p:cNvPr id="23558" name="WordArt 6"/>
          <p:cNvSpPr>
            <a:spLocks noChangeArrowheads="1" noChangeShapeType="1" noTextEdit="1"/>
          </p:cNvSpPr>
          <p:nvPr/>
        </p:nvSpPr>
        <p:spPr bwMode="auto">
          <a:xfrm>
            <a:off x="2597150" y="1020763"/>
            <a:ext cx="3390900" cy="1457325"/>
          </a:xfrm>
          <a:prstGeom prst="rect">
            <a:avLst/>
          </a:prstGeom>
        </p:spPr>
        <p:txBody>
          <a:bodyPr wrap="none" fromWordArt="1">
            <a:prstTxWarp prst="textSlantUp">
              <a:avLst>
                <a:gd name="adj" fmla="val 55556"/>
              </a:avLst>
            </a:prstTxWarp>
          </a:bodyPr>
          <a:lstStyle/>
          <a:p>
            <a:pPr algn="ctr"/>
            <a:r>
              <a:rPr lang="es-SV" sz="3600" kern="10">
                <a:ln w="9525">
                  <a:solidFill>
                    <a:srgbClr val="000000"/>
                  </a:solidFill>
                  <a:round/>
                  <a:headEnd/>
                  <a:tailEnd/>
                </a:ln>
                <a:solidFill>
                  <a:srgbClr val="009900"/>
                </a:solidFill>
                <a:latin typeface="Arial Black"/>
              </a:rPr>
              <a:t>Cerro La Cruz</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p:nvPr>
        </p:nvSpPr>
        <p:spPr/>
        <p:txBody>
          <a:bodyPr/>
          <a:lstStyle/>
          <a:p>
            <a:r>
              <a:rPr lang="es-SV" sz="4200" smtClean="0"/>
              <a:t>Chapuzón en el Río el Zapote en Época Lluviosa</a:t>
            </a:r>
            <a:endParaRPr lang="es-ES" sz="4200" smtClean="0"/>
          </a:p>
        </p:txBody>
      </p:sp>
      <p:pic>
        <p:nvPicPr>
          <p:cNvPr id="67587" name="Picture 3" descr="Bañando-2010"/>
          <p:cNvPicPr>
            <a:picLocks noChangeAspect="1" noChangeArrowheads="1"/>
          </p:cNvPicPr>
          <p:nvPr/>
        </p:nvPicPr>
        <p:blipFill>
          <a:blip r:embed="rId2"/>
          <a:srcRect/>
          <a:stretch>
            <a:fillRect/>
          </a:stretch>
        </p:blipFill>
        <p:spPr bwMode="auto">
          <a:xfrm>
            <a:off x="795338" y="1600200"/>
            <a:ext cx="7513637" cy="440055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p:nvPr>
        </p:nvSpPr>
        <p:spPr>
          <a:xfrm>
            <a:off x="549275" y="466725"/>
            <a:ext cx="8042275" cy="1223963"/>
          </a:xfrm>
        </p:spPr>
        <p:txBody>
          <a:bodyPr/>
          <a:lstStyle/>
          <a:p>
            <a:r>
              <a:rPr lang="es-SV" sz="4200" smtClean="0"/>
              <a:t>Río en el cual podrás disfrutar de un buen día  en Familia</a:t>
            </a:r>
            <a:endParaRPr lang="es-ES" sz="4200" smtClean="0"/>
          </a:p>
        </p:txBody>
      </p:sp>
      <p:pic>
        <p:nvPicPr>
          <p:cNvPr id="68611" name="Picture 3" descr="Siempre en el rio"/>
          <p:cNvPicPr>
            <a:picLocks noChangeAspect="1" noChangeArrowheads="1"/>
          </p:cNvPicPr>
          <p:nvPr/>
        </p:nvPicPr>
        <p:blipFill>
          <a:blip r:embed="rId2"/>
          <a:srcRect/>
          <a:stretch>
            <a:fillRect/>
          </a:stretch>
        </p:blipFill>
        <p:spPr bwMode="auto">
          <a:xfrm>
            <a:off x="1401763" y="1690688"/>
            <a:ext cx="6858000" cy="4826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title"/>
          </p:nvPr>
        </p:nvSpPr>
        <p:spPr/>
        <p:txBody>
          <a:bodyPr/>
          <a:lstStyle/>
          <a:p>
            <a:r>
              <a:rPr lang="es-SV" smtClean="0"/>
              <a:t>Mitos Posa de La Cruz </a:t>
            </a:r>
            <a:endParaRPr lang="es-ES" smtClean="0"/>
          </a:p>
        </p:txBody>
      </p:sp>
      <p:pic>
        <p:nvPicPr>
          <p:cNvPr id="71683" name="Picture 3" descr="419457_327520797298310_100001211760673_960135_1709523452_n[1]"/>
          <p:cNvPicPr>
            <a:picLocks noGrp="1" noChangeAspect="1" noChangeArrowheads="1"/>
          </p:cNvPicPr>
          <p:nvPr>
            <p:ph type="body" idx="1"/>
          </p:nvPr>
        </p:nvPicPr>
        <p:blipFill>
          <a:blip r:embed="rId2"/>
          <a:srcRect/>
          <a:stretch>
            <a:fillRect/>
          </a:stretch>
        </p:blipFill>
        <p:spPr>
          <a:xfrm>
            <a:off x="935038" y="1600200"/>
            <a:ext cx="7215187" cy="4681538"/>
          </a:xfr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タイトル 1"/>
          <p:cNvSpPr>
            <a:spLocks noGrp="1"/>
          </p:cNvSpPr>
          <p:nvPr>
            <p:ph type="title"/>
          </p:nvPr>
        </p:nvSpPr>
        <p:spPr>
          <a:xfrm>
            <a:off x="549275" y="107950"/>
            <a:ext cx="8042275" cy="1336675"/>
          </a:xfrm>
        </p:spPr>
        <p:txBody>
          <a:bodyPr/>
          <a:lstStyle/>
          <a:p>
            <a:pPr eaLnBrk="1" hangingPunct="1"/>
            <a:r>
              <a:rPr lang="es-ES_tradnl" altLang="ja-JP" u="sng" smtClean="0"/>
              <a:t>Recurso Cultural</a:t>
            </a:r>
            <a:endParaRPr lang="ja-JP" altLang="en-US" u="sng" smtClean="0"/>
          </a:p>
        </p:txBody>
      </p:sp>
      <p:sp>
        <p:nvSpPr>
          <p:cNvPr id="3" name="テキスト プレースホルダ 2"/>
          <p:cNvSpPr>
            <a:spLocks noGrp="1"/>
          </p:cNvSpPr>
          <p:nvPr>
            <p:ph type="body" idx="1"/>
          </p:nvPr>
        </p:nvSpPr>
        <p:spPr>
          <a:xfrm>
            <a:off x="2432050" y="1662113"/>
            <a:ext cx="3840163" cy="750887"/>
          </a:xfrm>
        </p:spPr>
        <p:txBody>
          <a:bodyPr/>
          <a:lstStyle/>
          <a:p>
            <a:pPr eaLnBrk="1" hangingPunct="1">
              <a:spcBef>
                <a:spcPct val="0"/>
              </a:spcBef>
            </a:pPr>
            <a:r>
              <a:rPr lang="es-ES" altLang="ja-JP" b="1" smtClean="0">
                <a:solidFill>
                  <a:schemeClr val="tx1"/>
                </a:solidFill>
              </a:rPr>
              <a:t>Iglesia Católica</a:t>
            </a:r>
          </a:p>
          <a:p>
            <a:pPr eaLnBrk="1" hangingPunct="1">
              <a:spcBef>
                <a:spcPct val="0"/>
              </a:spcBef>
            </a:pPr>
            <a:endParaRPr lang="ja-JP" altLang="en-US" smtClean="0">
              <a:solidFill>
                <a:schemeClr val="tx1"/>
              </a:solidFill>
            </a:endParaRPr>
          </a:p>
        </p:txBody>
      </p:sp>
      <p:pic>
        <p:nvPicPr>
          <p:cNvPr id="24579" name="Picture 2"/>
          <p:cNvPicPr>
            <a:picLocks noGrp="1" noChangeAspect="1" noChangeArrowheads="1"/>
          </p:cNvPicPr>
          <p:nvPr>
            <p:ph sz="half" idx="2"/>
          </p:nvPr>
        </p:nvPicPr>
        <p:blipFill>
          <a:blip r:embed="rId2"/>
          <a:srcRect/>
          <a:stretch>
            <a:fillRect/>
          </a:stretch>
        </p:blipFill>
        <p:spPr>
          <a:xfrm>
            <a:off x="1639888" y="2055813"/>
            <a:ext cx="5867400" cy="4168775"/>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p:cNvSpPr>
          <p:nvPr>
            <p:ph type="title"/>
          </p:nvPr>
        </p:nvSpPr>
        <p:spPr/>
        <p:txBody>
          <a:bodyPr/>
          <a:lstStyle/>
          <a:p>
            <a:r>
              <a:rPr lang="es-SV" smtClean="0"/>
              <a:t>Cultura y Tradiciones </a:t>
            </a:r>
            <a:endParaRPr lang="es-ES" smtClean="0"/>
          </a:p>
        </p:txBody>
      </p:sp>
      <p:pic>
        <p:nvPicPr>
          <p:cNvPr id="72707" name="Picture 3" descr="425214_10150727702945535_561705534_11567310_73235756_n[1]"/>
          <p:cNvPicPr>
            <a:picLocks noGrp="1" noChangeAspect="1" noChangeArrowheads="1"/>
          </p:cNvPicPr>
          <p:nvPr>
            <p:ph type="body" idx="1"/>
          </p:nvPr>
        </p:nvPicPr>
        <p:blipFill>
          <a:blip r:embed="rId2"/>
          <a:srcRect/>
          <a:stretch>
            <a:fillRect/>
          </a:stretch>
        </p:blipFill>
        <p:spPr>
          <a:xfrm>
            <a:off x="1112838" y="1600200"/>
            <a:ext cx="6958012" cy="4602163"/>
          </a:xfr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p:nvPr>
        </p:nvSpPr>
        <p:spPr/>
        <p:txBody>
          <a:bodyPr/>
          <a:lstStyle/>
          <a:p>
            <a:r>
              <a:rPr lang="es-ES_tradnl" altLang="ja-JP" sz="3200" u="sng" smtClean="0"/>
              <a:t>Historia</a:t>
            </a:r>
            <a:br>
              <a:rPr lang="es-ES_tradnl" altLang="ja-JP" sz="3200" u="sng" smtClean="0"/>
            </a:br>
            <a:r>
              <a:rPr lang="es-ES_tradnl" altLang="ja-JP" sz="3200" u="sng" smtClean="0"/>
              <a:t> Monumento en Honor al Capitán Cortez</a:t>
            </a:r>
            <a:endParaRPr lang="es-ES" sz="3200" u="sng" smtClean="0"/>
          </a:p>
        </p:txBody>
      </p:sp>
      <p:pic>
        <p:nvPicPr>
          <p:cNvPr id="39940" name="Picture 4" descr="P8110090"/>
          <p:cNvPicPr>
            <a:picLocks noGrp="1" noChangeAspect="1" noChangeArrowheads="1"/>
          </p:cNvPicPr>
          <p:nvPr>
            <p:ph type="body" idx="1"/>
          </p:nvPr>
        </p:nvPicPr>
        <p:blipFill>
          <a:blip r:embed="rId2"/>
          <a:srcRect/>
          <a:stretch>
            <a:fillRect/>
          </a:stretch>
        </p:blipFill>
        <p:spPr>
          <a:xfrm>
            <a:off x="1011238" y="1600200"/>
            <a:ext cx="7580312" cy="4841875"/>
          </a:xfrm>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descr="C:\Users\Mari\Documents\Información de los CDT' del Proyecto JICA\SAN JOSE LA FUENTE\FOTOS DE UNIDAD AMBIENTAL 009.JPG"/>
          <p:cNvPicPr>
            <a:picLocks noChangeAspect="1" noChangeArrowheads="1"/>
          </p:cNvPicPr>
          <p:nvPr/>
        </p:nvPicPr>
        <p:blipFill>
          <a:blip r:embed="rId2">
            <a:lum bright="-6000"/>
          </a:blip>
          <a:srcRect/>
          <a:stretch>
            <a:fillRect/>
          </a:stretch>
        </p:blipFill>
        <p:spPr bwMode="auto">
          <a:xfrm>
            <a:off x="952500" y="835025"/>
            <a:ext cx="7258050" cy="470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p:nvPr>
        </p:nvSpPr>
        <p:spPr/>
        <p:txBody>
          <a:bodyPr/>
          <a:lstStyle/>
          <a:p>
            <a:r>
              <a:rPr lang="es-SV" sz="4200" smtClean="0"/>
              <a:t>Conmemoración al Capitán Cortez.( 16 de Julio.)  </a:t>
            </a:r>
            <a:endParaRPr lang="es-ES" sz="4200" smtClean="0"/>
          </a:p>
        </p:txBody>
      </p:sp>
      <p:pic>
        <p:nvPicPr>
          <p:cNvPr id="69635" name="Picture 3" descr="IMG_3418"/>
          <p:cNvPicPr>
            <a:picLocks noChangeAspect="1" noChangeArrowheads="1"/>
          </p:cNvPicPr>
          <p:nvPr/>
        </p:nvPicPr>
        <p:blipFill>
          <a:blip r:embed="rId2"/>
          <a:srcRect/>
          <a:stretch>
            <a:fillRect/>
          </a:stretch>
        </p:blipFill>
        <p:spPr bwMode="auto">
          <a:xfrm>
            <a:off x="835025" y="1444625"/>
            <a:ext cx="7275513" cy="4830763"/>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IMG_3440"/>
          <p:cNvPicPr>
            <a:picLocks noChangeAspect="1" noChangeArrowheads="1"/>
          </p:cNvPicPr>
          <p:nvPr/>
        </p:nvPicPr>
        <p:blipFill>
          <a:blip r:embed="rId2"/>
          <a:srcRect/>
          <a:stretch>
            <a:fillRect/>
          </a:stretch>
        </p:blipFill>
        <p:spPr bwMode="auto">
          <a:xfrm>
            <a:off x="1855788" y="1481138"/>
            <a:ext cx="5937250" cy="5143500"/>
          </a:xfrm>
          <a:prstGeom prst="rect">
            <a:avLst/>
          </a:prstGeom>
          <a:noFill/>
        </p:spPr>
      </p:pic>
      <p:sp>
        <p:nvSpPr>
          <p:cNvPr id="70659" name="Rectangle 3"/>
          <p:cNvSpPr>
            <a:spLocks noGrp="1"/>
          </p:cNvSpPr>
          <p:nvPr>
            <p:ph type="title"/>
          </p:nvPr>
        </p:nvSpPr>
        <p:spPr>
          <a:xfrm>
            <a:off x="549275" y="488950"/>
            <a:ext cx="8042275" cy="992188"/>
          </a:xfrm>
        </p:spPr>
        <p:txBody>
          <a:bodyPr/>
          <a:lstStyle/>
          <a:p>
            <a:r>
              <a:rPr lang="es-SV" sz="4200" smtClean="0"/>
              <a:t/>
            </a:r>
            <a:br>
              <a:rPr lang="es-SV" sz="4200" smtClean="0"/>
            </a:br>
            <a:r>
              <a:rPr lang="es-SV" sz="4200" smtClean="0"/>
              <a:t/>
            </a:r>
            <a:br>
              <a:rPr lang="es-SV" sz="4200" smtClean="0"/>
            </a:br>
            <a:r>
              <a:rPr lang="es-SV" sz="3600" smtClean="0"/>
              <a:t>Conmemoración al Capitán Cortez</a:t>
            </a:r>
            <a:br>
              <a:rPr lang="es-SV" sz="3600" smtClean="0"/>
            </a:br>
            <a:r>
              <a:rPr lang="es-SV" sz="3600" smtClean="0"/>
              <a:t>16 de Julio</a:t>
            </a:r>
            <a:endParaRPr lang="es-ES" sz="3600"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P8110096"/>
          <p:cNvPicPr>
            <a:picLocks noGrp="1" noChangeAspect="1" noChangeArrowheads="1"/>
          </p:cNvPicPr>
          <p:nvPr>
            <p:ph type="body" idx="4294967295"/>
          </p:nvPr>
        </p:nvPicPr>
        <p:blipFill>
          <a:blip r:embed="rId2"/>
          <a:srcRect r="10487" b="17380"/>
          <a:stretch>
            <a:fillRect/>
          </a:stretch>
        </p:blipFill>
        <p:spPr>
          <a:xfrm>
            <a:off x="4743450" y="1206500"/>
            <a:ext cx="4141788" cy="3300413"/>
          </a:xfrm>
        </p:spPr>
      </p:pic>
      <p:pic>
        <p:nvPicPr>
          <p:cNvPr id="37893" name="Picture 5" descr="425674_330292240354499_100001211760673_966850_1692022060_n[1]"/>
          <p:cNvPicPr>
            <a:picLocks noChangeAspect="1" noChangeArrowheads="1"/>
          </p:cNvPicPr>
          <p:nvPr/>
        </p:nvPicPr>
        <p:blipFill>
          <a:blip r:embed="rId3"/>
          <a:srcRect/>
          <a:stretch>
            <a:fillRect/>
          </a:stretch>
        </p:blipFill>
        <p:spPr bwMode="auto">
          <a:xfrm>
            <a:off x="298450" y="1206500"/>
            <a:ext cx="4422775" cy="3300413"/>
          </a:xfrm>
          <a:prstGeom prst="rect">
            <a:avLst/>
          </a:prstGeom>
          <a:noFill/>
        </p:spPr>
      </p:pic>
      <p:pic>
        <p:nvPicPr>
          <p:cNvPr id="37895" name="Picture 7" descr="DSCN0251"/>
          <p:cNvPicPr>
            <a:picLocks noChangeAspect="1" noChangeArrowheads="1"/>
          </p:cNvPicPr>
          <p:nvPr/>
        </p:nvPicPr>
        <p:blipFill>
          <a:blip r:embed="rId4"/>
          <a:srcRect l="54497" t="34868" r="-920" b="46141"/>
          <a:stretch>
            <a:fillRect/>
          </a:stretch>
        </p:blipFill>
        <p:spPr bwMode="auto">
          <a:xfrm>
            <a:off x="298450" y="4506913"/>
            <a:ext cx="8845550" cy="2351087"/>
          </a:xfrm>
          <a:prstGeom prst="rect">
            <a:avLst/>
          </a:prstGeom>
          <a:noFill/>
        </p:spPr>
      </p:pic>
      <p:sp>
        <p:nvSpPr>
          <p:cNvPr id="37898" name="WordArt 10"/>
          <p:cNvSpPr>
            <a:spLocks noChangeArrowheads="1" noChangeShapeType="1" noTextEdit="1"/>
          </p:cNvSpPr>
          <p:nvPr/>
        </p:nvSpPr>
        <p:spPr bwMode="auto">
          <a:xfrm>
            <a:off x="1795463" y="917575"/>
            <a:ext cx="5851525" cy="1765300"/>
          </a:xfrm>
          <a:prstGeom prst="rect">
            <a:avLst/>
          </a:prstGeom>
        </p:spPr>
        <p:txBody>
          <a:bodyPr spcFirstLastPara="1" wrap="none" fromWordArt="1">
            <a:prstTxWarp prst="textArchUp">
              <a:avLst>
                <a:gd name="adj" fmla="val 10800000"/>
              </a:avLst>
            </a:prstTxWarp>
          </a:bodyPr>
          <a:lstStyle/>
          <a:p>
            <a:pPr algn="ctr"/>
            <a:r>
              <a:rPr lang="es-SV" kern="10">
                <a:ln w="12700">
                  <a:solidFill>
                    <a:srgbClr val="008000"/>
                  </a:solidFill>
                  <a:round/>
                  <a:headEnd/>
                  <a:tailEnd/>
                </a:ln>
                <a:solidFill>
                  <a:srgbClr val="339966"/>
                </a:solidFill>
                <a:latin typeface="Arial Black"/>
              </a:rPr>
              <a:t>Comité de Desarrollo Turístico</a:t>
            </a:r>
          </a:p>
          <a:p>
            <a:pPr algn="ctr"/>
            <a:r>
              <a:rPr lang="es-SV" kern="10">
                <a:ln w="12700">
                  <a:solidFill>
                    <a:srgbClr val="008000"/>
                  </a:solidFill>
                  <a:round/>
                  <a:headEnd/>
                  <a:tailEnd/>
                </a:ln>
                <a:solidFill>
                  <a:srgbClr val="339966"/>
                </a:solidFill>
                <a:latin typeface="Arial Black"/>
              </a:rPr>
              <a:t> San José La Fuente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タイトル 1"/>
          <p:cNvSpPr>
            <a:spLocks noGrp="1"/>
          </p:cNvSpPr>
          <p:nvPr>
            <p:ph type="title"/>
          </p:nvPr>
        </p:nvSpPr>
        <p:spPr>
          <a:xfrm>
            <a:off x="311150" y="0"/>
            <a:ext cx="8042275" cy="920750"/>
          </a:xfrm>
        </p:spPr>
        <p:txBody>
          <a:bodyPr/>
          <a:lstStyle/>
          <a:p>
            <a:pPr eaLnBrk="1" hangingPunct="1"/>
            <a:r>
              <a:rPr lang="es-ES_tradnl" altLang="ja-JP" u="sng" smtClean="0"/>
              <a:t>Gastronomía </a:t>
            </a:r>
            <a:endParaRPr lang="ja-JP" altLang="en-US" smtClean="0"/>
          </a:p>
        </p:txBody>
      </p:sp>
      <p:sp>
        <p:nvSpPr>
          <p:cNvPr id="26630" name="WordArt 6"/>
          <p:cNvSpPr>
            <a:spLocks noChangeArrowheads="1" noChangeShapeType="1" noTextEdit="1"/>
          </p:cNvSpPr>
          <p:nvPr/>
        </p:nvSpPr>
        <p:spPr bwMode="auto">
          <a:xfrm>
            <a:off x="3017838" y="920750"/>
            <a:ext cx="2782887" cy="688975"/>
          </a:xfrm>
          <a:prstGeom prst="rect">
            <a:avLst/>
          </a:prstGeom>
        </p:spPr>
        <p:txBody>
          <a:bodyPr wrap="none" fromWordArt="1">
            <a:prstTxWarp prst="textCanDown">
              <a:avLst>
                <a:gd name="adj" fmla="val 33333"/>
              </a:avLst>
            </a:prstTxWarp>
          </a:bodyPr>
          <a:lstStyle/>
          <a:p>
            <a:pPr algn="ctr"/>
            <a:r>
              <a:rPr lang="es-SV" sz="2000" kern="10">
                <a:ln w="9525">
                  <a:solidFill>
                    <a:srgbClr val="000000"/>
                  </a:solidFill>
                  <a:round/>
                  <a:headEnd/>
                  <a:tailEnd/>
                </a:ln>
                <a:solidFill>
                  <a:srgbClr val="000000"/>
                </a:solidFill>
                <a:latin typeface="Times New Roman"/>
                <a:cs typeface="Times New Roman"/>
              </a:rPr>
              <a:t>Quesadillas</a:t>
            </a:r>
          </a:p>
        </p:txBody>
      </p:sp>
      <p:pic>
        <p:nvPicPr>
          <p:cNvPr id="26632" name="Picture 8" descr="217481_1778320815612_377717_n[1]"/>
          <p:cNvPicPr>
            <a:picLocks noChangeAspect="1" noChangeArrowheads="1"/>
          </p:cNvPicPr>
          <p:nvPr/>
        </p:nvPicPr>
        <p:blipFill>
          <a:blip r:embed="rId2"/>
          <a:srcRect/>
          <a:stretch>
            <a:fillRect/>
          </a:stretch>
        </p:blipFill>
        <p:spPr bwMode="auto">
          <a:xfrm>
            <a:off x="0" y="1609725"/>
            <a:ext cx="4718050" cy="4565650"/>
          </a:xfrm>
          <a:prstGeom prst="rect">
            <a:avLst/>
          </a:prstGeom>
          <a:noFill/>
          <a:ln w="9525">
            <a:noFill/>
            <a:miter lim="800000"/>
            <a:headEnd/>
            <a:tailEnd/>
          </a:ln>
        </p:spPr>
      </p:pic>
      <p:pic>
        <p:nvPicPr>
          <p:cNvPr id="26633" name="Picture 9" descr="207890_1778312375401_3882863_n[1]"/>
          <p:cNvPicPr>
            <a:picLocks noChangeAspect="1" noChangeArrowheads="1"/>
          </p:cNvPicPr>
          <p:nvPr/>
        </p:nvPicPr>
        <p:blipFill>
          <a:blip r:embed="rId3"/>
          <a:srcRect/>
          <a:stretch>
            <a:fillRect/>
          </a:stretch>
        </p:blipFill>
        <p:spPr bwMode="auto">
          <a:xfrm>
            <a:off x="3836988" y="1609725"/>
            <a:ext cx="5307012" cy="4565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p:txBody>
          <a:bodyPr/>
          <a:lstStyle/>
          <a:p>
            <a:r>
              <a:rPr lang="es-SV" smtClean="0"/>
              <a:t>Gastronomía</a:t>
            </a:r>
            <a:endParaRPr lang="es-ES" smtClean="0"/>
          </a:p>
        </p:txBody>
      </p:sp>
      <p:pic>
        <p:nvPicPr>
          <p:cNvPr id="45060" name="Picture 4" descr="PB090018"/>
          <p:cNvPicPr>
            <a:picLocks noGrp="1" noChangeAspect="1" noChangeArrowheads="1"/>
          </p:cNvPicPr>
          <p:nvPr>
            <p:ph type="body" idx="1"/>
          </p:nvPr>
        </p:nvPicPr>
        <p:blipFill>
          <a:blip r:embed="rId2"/>
          <a:srcRect/>
          <a:stretch>
            <a:fillRect/>
          </a:stretch>
        </p:blipFill>
        <p:spPr>
          <a:xfrm>
            <a:off x="914400" y="1600200"/>
            <a:ext cx="7235825" cy="4721225"/>
          </a:xfrm>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SV" dirty="0" smtClean="0"/>
              <a:t>Extracción de la leche </a:t>
            </a:r>
            <a:endParaRPr lang="es-SV" dirty="0"/>
          </a:p>
        </p:txBody>
      </p:sp>
      <p:sp>
        <p:nvSpPr>
          <p:cNvPr id="3" name="2 Marcador de contenido"/>
          <p:cNvSpPr>
            <a:spLocks noGrp="1"/>
          </p:cNvSpPr>
          <p:nvPr>
            <p:ph idx="1"/>
          </p:nvPr>
        </p:nvSpPr>
        <p:spPr/>
        <p:txBody>
          <a:bodyPr/>
          <a:lstStyle/>
          <a:p>
            <a:endParaRPr lang="es-SV" dirty="0"/>
          </a:p>
        </p:txBody>
      </p:sp>
      <p:pic>
        <p:nvPicPr>
          <p:cNvPr id="1026" name="Picture 2" descr="C:\Users\JICA TEAM\Desktop\ipad 20\IMG_16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9710" y="1600200"/>
            <a:ext cx="3291840" cy="24587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ICA TEAM\Desktop\ipad 20\IMG_16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9710" y="1600200"/>
            <a:ext cx="3291840" cy="24587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ICA TEAM\Desktop\ipad 20\IMG_16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9710" y="1600200"/>
            <a:ext cx="3291840" cy="24587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ICA TEAM\Desktop\ipad 20\IMG_16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4" y="1600200"/>
            <a:ext cx="3451225" cy="25777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ICA TEAM\Desktop\ipad 20\IMG_16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517" y="4177966"/>
            <a:ext cx="3588143" cy="268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1156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p:txBody>
          <a:bodyPr/>
          <a:lstStyle/>
          <a:p>
            <a:r>
              <a:rPr lang="es-SV" sz="4200" smtClean="0"/>
              <a:t>Lácteos Preparación de la Cuajada</a:t>
            </a:r>
            <a:endParaRPr lang="es-ES" sz="4200" smtClean="0"/>
          </a:p>
        </p:txBody>
      </p:sp>
      <p:pic>
        <p:nvPicPr>
          <p:cNvPr id="41988" name="Picture 4" descr="FOTOS 2011 147"/>
          <p:cNvPicPr>
            <a:picLocks noGrp="1" noChangeAspect="1" noChangeArrowheads="1"/>
          </p:cNvPicPr>
          <p:nvPr>
            <p:ph type="body" idx="1"/>
          </p:nvPr>
        </p:nvPicPr>
        <p:blipFill>
          <a:blip r:embed="rId2"/>
          <a:srcRect/>
          <a:stretch>
            <a:fillRect/>
          </a:stretch>
        </p:blipFill>
        <p:spPr>
          <a:xfrm>
            <a:off x="1331913" y="1600200"/>
            <a:ext cx="6778625" cy="4343400"/>
          </a:xfrm>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p:txBody>
          <a:bodyPr/>
          <a:lstStyle/>
          <a:p>
            <a:r>
              <a:rPr lang="es-SV" sz="4200" smtClean="0"/>
              <a:t>Preparación de Cuajada y Crema</a:t>
            </a:r>
            <a:endParaRPr lang="es-ES" sz="4200" smtClean="0"/>
          </a:p>
        </p:txBody>
      </p:sp>
      <p:pic>
        <p:nvPicPr>
          <p:cNvPr id="54276" name="Picture 4" descr="FOTOS 2011 136"/>
          <p:cNvPicPr>
            <a:picLocks noGrp="1" noChangeAspect="1" noChangeArrowheads="1"/>
          </p:cNvPicPr>
          <p:nvPr>
            <p:ph type="body" idx="1"/>
          </p:nvPr>
        </p:nvPicPr>
        <p:blipFill>
          <a:blip r:embed="rId2"/>
          <a:srcRect/>
          <a:stretch>
            <a:fillRect/>
          </a:stretch>
        </p:blipFill>
        <p:spPr>
          <a:xfrm>
            <a:off x="298450" y="1444625"/>
            <a:ext cx="4114800" cy="4498975"/>
          </a:xfrm>
          <a:ln/>
        </p:spPr>
      </p:pic>
      <p:pic>
        <p:nvPicPr>
          <p:cNvPr id="54277" name="Picture 5" descr="FOTOS 2011 125"/>
          <p:cNvPicPr>
            <a:picLocks noChangeAspect="1" noChangeArrowheads="1"/>
          </p:cNvPicPr>
          <p:nvPr/>
        </p:nvPicPr>
        <p:blipFill>
          <a:blip r:embed="rId3"/>
          <a:srcRect/>
          <a:stretch>
            <a:fillRect/>
          </a:stretch>
        </p:blipFill>
        <p:spPr bwMode="auto">
          <a:xfrm>
            <a:off x="4413250" y="1444625"/>
            <a:ext cx="4352925" cy="449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p:txBody>
          <a:bodyPr/>
          <a:lstStyle/>
          <a:p>
            <a:r>
              <a:rPr lang="es-SV" smtClean="0"/>
              <a:t>Cultura Medioambiental</a:t>
            </a:r>
            <a:endParaRPr lang="es-ES" smtClean="0"/>
          </a:p>
        </p:txBody>
      </p:sp>
      <p:pic>
        <p:nvPicPr>
          <p:cNvPr id="47108" name="Picture 4" descr="PB080011"/>
          <p:cNvPicPr>
            <a:picLocks noGrp="1" noChangeAspect="1" noChangeArrowheads="1"/>
          </p:cNvPicPr>
          <p:nvPr>
            <p:ph type="body" idx="1"/>
          </p:nvPr>
        </p:nvPicPr>
        <p:blipFill>
          <a:blip r:embed="rId2"/>
          <a:srcRect r="11882" b="13481"/>
          <a:stretch>
            <a:fillRect/>
          </a:stretch>
        </p:blipFill>
        <p:spPr>
          <a:xfrm>
            <a:off x="1033463" y="1600200"/>
            <a:ext cx="7077075" cy="4343400"/>
          </a:xfr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p:cNvSpPr>
          <p:nvPr>
            <p:ph type="title"/>
          </p:nvPr>
        </p:nvSpPr>
        <p:spPr/>
        <p:txBody>
          <a:bodyPr/>
          <a:lstStyle/>
          <a:p>
            <a:r>
              <a:rPr lang="es-SV" smtClean="0"/>
              <a:t>CALLES LIMPIAS</a:t>
            </a:r>
            <a:endParaRPr lang="es-ES" smtClean="0"/>
          </a:p>
        </p:txBody>
      </p:sp>
      <p:pic>
        <p:nvPicPr>
          <p:cNvPr id="48132" name="Picture 4" descr="San Jose La Fuente9"/>
          <p:cNvPicPr>
            <a:picLocks noGrp="1" noChangeAspect="1" noChangeArrowheads="1"/>
          </p:cNvPicPr>
          <p:nvPr>
            <p:ph type="body" idx="4294967295"/>
          </p:nvPr>
        </p:nvPicPr>
        <p:blipFill>
          <a:blip r:embed="rId2"/>
          <a:srcRect/>
          <a:stretch>
            <a:fillRect/>
          </a:stretch>
        </p:blipFill>
        <p:spPr>
          <a:xfrm>
            <a:off x="887413" y="1444625"/>
            <a:ext cx="7475537" cy="5168900"/>
          </a:xfr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p:nvPr>
        </p:nvSpPr>
        <p:spPr/>
        <p:txBody>
          <a:bodyPr/>
          <a:lstStyle/>
          <a:p>
            <a:r>
              <a:rPr lang="es-SV" sz="4200" smtClean="0"/>
              <a:t>Municipio Modelo en Higiene y Limpieza </a:t>
            </a:r>
            <a:endParaRPr lang="es-ES" sz="4200" smtClean="0"/>
          </a:p>
        </p:txBody>
      </p:sp>
      <p:pic>
        <p:nvPicPr>
          <p:cNvPr id="49156" name="Picture 4" descr="DSCN9972"/>
          <p:cNvPicPr>
            <a:picLocks noGrp="1" noChangeAspect="1" noChangeArrowheads="1"/>
          </p:cNvPicPr>
          <p:nvPr>
            <p:ph type="body" idx="1"/>
          </p:nvPr>
        </p:nvPicPr>
        <p:blipFill>
          <a:blip r:embed="rId2"/>
          <a:srcRect/>
          <a:stretch>
            <a:fillRect/>
          </a:stretch>
        </p:blipFill>
        <p:spPr>
          <a:xfrm>
            <a:off x="854075" y="1444625"/>
            <a:ext cx="7137400" cy="4697413"/>
          </a:xfrm>
          <a:noFill/>
          <a:ln w="28575">
            <a:solidFill>
              <a:srgbClr val="00FF00"/>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descr="San Jose La Fuente16"/>
          <p:cNvPicPr>
            <a:picLocks noChangeAspect="1" noChangeArrowheads="1"/>
          </p:cNvPicPr>
          <p:nvPr/>
        </p:nvPicPr>
        <p:blipFill>
          <a:blip r:embed="rId2"/>
          <a:srcRect/>
          <a:stretch>
            <a:fillRect/>
          </a:stretch>
        </p:blipFill>
        <p:spPr bwMode="auto">
          <a:xfrm>
            <a:off x="933450" y="895350"/>
            <a:ext cx="7435850" cy="5776913"/>
          </a:xfrm>
          <a:prstGeom prst="rect">
            <a:avLst/>
          </a:prstGeom>
          <a:noFill/>
        </p:spPr>
      </p:pic>
      <p:sp>
        <p:nvSpPr>
          <p:cNvPr id="63493" name="Rectangle 5"/>
          <p:cNvSpPr>
            <a:spLocks noGrp="1"/>
          </p:cNvSpPr>
          <p:nvPr>
            <p:ph type="title"/>
          </p:nvPr>
        </p:nvSpPr>
        <p:spPr>
          <a:xfrm>
            <a:off x="549275" y="-441325"/>
            <a:ext cx="8042275" cy="1336675"/>
          </a:xfrm>
        </p:spPr>
        <p:txBody>
          <a:bodyPr/>
          <a:lstStyle/>
          <a:p>
            <a:r>
              <a:rPr lang="es-SV" smtClean="0"/>
              <a:t>CALLES LIMPIAS</a:t>
            </a:r>
            <a:endParaRPr lang="es-ES"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p:nvPr>
        </p:nvSpPr>
        <p:spPr>
          <a:xfrm>
            <a:off x="549275" y="107950"/>
            <a:ext cx="8042275" cy="906463"/>
          </a:xfrm>
        </p:spPr>
        <p:txBody>
          <a:bodyPr/>
          <a:lstStyle/>
          <a:p>
            <a:r>
              <a:rPr lang="es-SV" sz="4200" smtClean="0"/>
              <a:t>Parque de San José (La Fuente)</a:t>
            </a:r>
            <a:endParaRPr lang="es-ES" sz="4200" smtClean="0"/>
          </a:p>
        </p:txBody>
      </p:sp>
      <p:pic>
        <p:nvPicPr>
          <p:cNvPr id="51206" name="Picture 6" descr="San Jose La Fuente17"/>
          <p:cNvPicPr>
            <a:picLocks noChangeAspect="1" noChangeArrowheads="1"/>
          </p:cNvPicPr>
          <p:nvPr/>
        </p:nvPicPr>
        <p:blipFill>
          <a:blip r:embed="rId2"/>
          <a:srcRect/>
          <a:stretch>
            <a:fillRect/>
          </a:stretch>
        </p:blipFill>
        <p:spPr bwMode="auto">
          <a:xfrm>
            <a:off x="762000" y="1014413"/>
            <a:ext cx="7620000" cy="5538787"/>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idx="4294967295"/>
          </p:nvPr>
        </p:nvSpPr>
        <p:spPr/>
        <p:txBody>
          <a:bodyPr/>
          <a:lstStyle/>
          <a:p>
            <a:r>
              <a:rPr lang="es-SV" sz="4200" smtClean="0"/>
              <a:t>Ubicación de Municipio de San José (LA Fuente), La Unión.</a:t>
            </a:r>
            <a:endParaRPr lang="es-ES" sz="4200" smtClean="0"/>
          </a:p>
        </p:txBody>
      </p:sp>
      <p:pic>
        <p:nvPicPr>
          <p:cNvPr id="59396" name="Picture 4" descr="launion"/>
          <p:cNvPicPr>
            <a:picLocks noGrp="1" noChangeAspect="1" noChangeArrowheads="1"/>
          </p:cNvPicPr>
          <p:nvPr>
            <p:ph type="body" sz="half" idx="4294967295"/>
          </p:nvPr>
        </p:nvPicPr>
        <p:blipFill>
          <a:blip r:embed="rId2"/>
          <a:srcRect/>
          <a:stretch>
            <a:fillRect/>
          </a:stretch>
        </p:blipFill>
        <p:spPr>
          <a:xfrm>
            <a:off x="919163" y="1600200"/>
            <a:ext cx="3205162" cy="4343400"/>
          </a:xfrm>
        </p:spPr>
      </p:pic>
      <p:sp>
        <p:nvSpPr>
          <p:cNvPr id="59398" name="Rectangle 6"/>
          <p:cNvSpPr>
            <a:spLocks noGrp="1"/>
          </p:cNvSpPr>
          <p:nvPr>
            <p:ph type="body" sz="half" idx="4294967295"/>
          </p:nvPr>
        </p:nvSpPr>
        <p:spPr>
          <a:xfrm>
            <a:off x="4646613" y="1600200"/>
            <a:ext cx="3944937" cy="4343400"/>
          </a:xfrm>
        </p:spPr>
        <p:txBody>
          <a:bodyPr/>
          <a:lstStyle/>
          <a:p>
            <a:pPr>
              <a:lnSpc>
                <a:spcPct val="90000"/>
              </a:lnSpc>
            </a:pPr>
            <a:r>
              <a:rPr lang="es-SV" smtClean="0">
                <a:latin typeface="Comic Sans MS" pitchFamily="66" charset="0"/>
              </a:rPr>
              <a:t>Como llegar a San José </a:t>
            </a:r>
          </a:p>
          <a:p>
            <a:pPr>
              <a:lnSpc>
                <a:spcPct val="90000"/>
              </a:lnSpc>
            </a:pPr>
            <a:r>
              <a:rPr lang="es-SV" smtClean="0">
                <a:latin typeface="Comic Sans MS" pitchFamily="66" charset="0"/>
              </a:rPr>
              <a:t>Viniendo de San Miguel sobre la Carretera Ruta Militar que conduce a la frontera El Amatillo.</a:t>
            </a:r>
          </a:p>
          <a:p>
            <a:pPr>
              <a:lnSpc>
                <a:spcPct val="90000"/>
              </a:lnSpc>
            </a:pPr>
            <a:r>
              <a:rPr lang="es-SV" smtClean="0">
                <a:latin typeface="Comic Sans MS" pitchFamily="66" charset="0"/>
              </a:rPr>
              <a:t>Distancia a 11 Km. ½ desde el desvío de Bolívar.</a:t>
            </a:r>
          </a:p>
          <a:p>
            <a:pPr>
              <a:lnSpc>
                <a:spcPct val="90000"/>
              </a:lnSpc>
            </a:pPr>
            <a:r>
              <a:rPr lang="es-SV" smtClean="0">
                <a:latin typeface="Comic Sans MS" pitchFamily="66" charset="0"/>
              </a:rPr>
              <a:t> Distancia 184 Km. a la capital de San Salvador.</a:t>
            </a:r>
            <a:endParaRPr lang="es-ES" smtClean="0">
              <a:latin typeface="Comic Sans MS" pitchFamily="66" charset="0"/>
            </a:endParaRPr>
          </a:p>
        </p:txBody>
      </p:sp>
      <p:sp>
        <p:nvSpPr>
          <p:cNvPr id="59397" name="AutoShape 5"/>
          <p:cNvSpPr>
            <a:spLocks noChangeArrowheads="1"/>
          </p:cNvSpPr>
          <p:nvPr/>
        </p:nvSpPr>
        <p:spPr bwMode="auto">
          <a:xfrm rot="5229747">
            <a:off x="2023269" y="3320257"/>
            <a:ext cx="863600" cy="360362"/>
          </a:xfrm>
          <a:prstGeom prst="curvedDownArrow">
            <a:avLst>
              <a:gd name="adj1" fmla="val 47930"/>
              <a:gd name="adj2" fmla="val 95859"/>
              <a:gd name="adj3" fmla="val 61935"/>
            </a:avLst>
          </a:prstGeom>
          <a:solidFill>
            <a:srgbClr val="FF0000"/>
          </a:solidFill>
          <a:ln w="9525">
            <a:solidFill>
              <a:schemeClr val="tx1"/>
            </a:solidFill>
            <a:miter lim="800000"/>
            <a:headEnd/>
            <a:tailEnd/>
          </a:ln>
          <a:effectLst/>
        </p:spPr>
        <p:txBody>
          <a:bodyPr wrap="none" anchor="ctr"/>
          <a:lstStyle/>
          <a:p>
            <a:endParaRPr lang="es-SV"/>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p:nvPr>
        </p:nvSpPr>
        <p:spPr>
          <a:xfrm>
            <a:off x="549275" y="-273050"/>
            <a:ext cx="8042275" cy="1336675"/>
          </a:xfrm>
        </p:spPr>
        <p:txBody>
          <a:bodyPr/>
          <a:lstStyle/>
          <a:p>
            <a:r>
              <a:rPr lang="es-SV" sz="4200" smtClean="0"/>
              <a:t>Pueblo Limpio de Contaminación</a:t>
            </a:r>
            <a:endParaRPr lang="es-ES" sz="4200" smtClean="0"/>
          </a:p>
        </p:txBody>
      </p:sp>
      <p:pic>
        <p:nvPicPr>
          <p:cNvPr id="50180" name="4 Imagen" descr="F:\avenias parada de buses.JPG"/>
          <p:cNvPicPr>
            <a:picLocks noGrp="1" noChangeAspect="1" noChangeArrowheads="1"/>
          </p:cNvPicPr>
          <p:nvPr>
            <p:ph type="body" idx="1"/>
          </p:nvPr>
        </p:nvPicPr>
        <p:blipFill>
          <a:blip r:embed="rId2"/>
          <a:srcRect/>
          <a:stretch>
            <a:fillRect/>
          </a:stretch>
        </p:blipFill>
        <p:spPr>
          <a:xfrm>
            <a:off x="549275" y="1444625"/>
            <a:ext cx="4079875" cy="4708525"/>
          </a:xfrm>
          <a:noFill/>
          <a:ln/>
        </p:spPr>
      </p:pic>
      <p:pic>
        <p:nvPicPr>
          <p:cNvPr id="50181" name="3 Imagen" descr="F:\Calles principales.JPG"/>
          <p:cNvPicPr>
            <a:picLocks noChangeAspect="1" noChangeArrowheads="1"/>
          </p:cNvPicPr>
          <p:nvPr/>
        </p:nvPicPr>
        <p:blipFill>
          <a:blip r:embed="rId3"/>
          <a:srcRect/>
          <a:stretch>
            <a:fillRect/>
          </a:stretch>
        </p:blipFill>
        <p:spPr bwMode="auto">
          <a:xfrm>
            <a:off x="4313238" y="1444625"/>
            <a:ext cx="4375150" cy="470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p:txBody>
          <a:bodyPr/>
          <a:lstStyle/>
          <a:p>
            <a:r>
              <a:rPr lang="es-SV" sz="4200" smtClean="0"/>
              <a:t>Calles Limpias de Nuestro Pueblo</a:t>
            </a:r>
            <a:endParaRPr lang="es-ES" sz="4200" smtClean="0"/>
          </a:p>
        </p:txBody>
      </p:sp>
      <p:pic>
        <p:nvPicPr>
          <p:cNvPr id="52228" name="5 Marcador de contenido" descr="F:\cruce de calles.JPG"/>
          <p:cNvPicPr>
            <a:picLocks noGrp="1"/>
          </p:cNvPicPr>
          <p:nvPr>
            <p:ph type="body" idx="1"/>
          </p:nvPr>
        </p:nvPicPr>
        <p:blipFill>
          <a:blip r:embed="rId2"/>
          <a:srcRect/>
          <a:stretch>
            <a:fillRect/>
          </a:stretch>
        </p:blipFill>
        <p:spPr>
          <a:xfrm>
            <a:off x="549275" y="1444625"/>
            <a:ext cx="8042275" cy="4519613"/>
          </a:xfrm>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type="title"/>
          </p:nvPr>
        </p:nvSpPr>
        <p:spPr/>
        <p:txBody>
          <a:bodyPr/>
          <a:lstStyle/>
          <a:p>
            <a:r>
              <a:rPr lang="es-SV" sz="4200" smtClean="0"/>
              <a:t>Elaboración de Tarrallas para la Pesca Artesanal </a:t>
            </a:r>
            <a:endParaRPr lang="es-ES" sz="4200" smtClean="0"/>
          </a:p>
        </p:txBody>
      </p:sp>
      <p:pic>
        <p:nvPicPr>
          <p:cNvPr id="60420" name="Picture 4" descr="Confesionando Redes para la pesca artezanal"/>
          <p:cNvPicPr>
            <a:picLocks noGrp="1" noChangeAspect="1" noChangeArrowheads="1"/>
          </p:cNvPicPr>
          <p:nvPr>
            <p:ph type="body" idx="1"/>
          </p:nvPr>
        </p:nvPicPr>
        <p:blipFill>
          <a:blip r:embed="rId2"/>
          <a:srcRect/>
          <a:stretch>
            <a:fillRect/>
          </a:stretch>
        </p:blipFill>
        <p:spPr>
          <a:xfrm>
            <a:off x="2265363" y="1600200"/>
            <a:ext cx="4772025" cy="4991100"/>
          </a:xfr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タイトル 1"/>
          <p:cNvSpPr>
            <a:spLocks noGrp="1"/>
          </p:cNvSpPr>
          <p:nvPr>
            <p:ph type="title"/>
          </p:nvPr>
        </p:nvSpPr>
        <p:spPr/>
        <p:txBody>
          <a:bodyPr/>
          <a:lstStyle/>
          <a:p>
            <a:pPr eaLnBrk="1" hangingPunct="1"/>
            <a:r>
              <a:rPr lang="es-ES_tradnl" altLang="ja-JP" u="sng" smtClean="0"/>
              <a:t>Visión Objetivo 2030</a:t>
            </a:r>
            <a:endParaRPr lang="ja-JP" altLang="en-US" u="sng" smtClean="0"/>
          </a:p>
        </p:txBody>
      </p:sp>
      <p:sp>
        <p:nvSpPr>
          <p:cNvPr id="27650" name="コンテンツ プレースホルダ 2"/>
          <p:cNvSpPr>
            <a:spLocks noGrp="1"/>
          </p:cNvSpPr>
          <p:nvPr>
            <p:ph idx="1"/>
          </p:nvPr>
        </p:nvSpPr>
        <p:spPr>
          <a:xfrm>
            <a:off x="549275" y="1600200"/>
            <a:ext cx="8042275" cy="4711700"/>
          </a:xfrm>
        </p:spPr>
        <p:txBody>
          <a:bodyPr/>
          <a:lstStyle/>
          <a:p>
            <a:pPr marL="0" indent="0" eaLnBrk="1" hangingPunct="1">
              <a:buFont typeface="Wingdings 2" pitchFamily="18" charset="2"/>
              <a:buNone/>
            </a:pPr>
            <a:r>
              <a:rPr lang="es-SV" smtClean="0"/>
              <a:t>Ser la fuente promotora del desarrollo  turístico en el municipio de San José, creando alianzas con diferentes entidades nacionales como internaciones, para crear proyectos que promuevan el crecimiento turístico, realizando actividades de calidad para lograr la satisfacción de los turistas, de esta forma convertir al municipio en un excelente destino turístico gracias a su riqueza histórica, cultural y natural.</a:t>
            </a:r>
            <a:endParaRPr lang="es-ES" smtClean="0"/>
          </a:p>
          <a:p>
            <a:pPr marL="0" indent="0" eaLnBrk="1" hangingPunct="1">
              <a:buFont typeface="Wingdings 2" pitchFamily="18" charset="2"/>
              <a:buNone/>
            </a:pPr>
            <a:r>
              <a:rPr lang="es-SV" b="1" smtClean="0"/>
              <a:t> </a:t>
            </a:r>
            <a:endParaRPr lang="es-SV"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タイトル 1"/>
          <p:cNvSpPr>
            <a:spLocks noGrp="1"/>
          </p:cNvSpPr>
          <p:nvPr>
            <p:ph type="title"/>
          </p:nvPr>
        </p:nvSpPr>
        <p:spPr/>
        <p:txBody>
          <a:bodyPr/>
          <a:lstStyle/>
          <a:p>
            <a:pPr eaLnBrk="1" hangingPunct="1"/>
            <a:r>
              <a:rPr lang="es-ES_tradnl" altLang="ja-JP" smtClean="0"/>
              <a:t>Lista de los Proyectos de </a:t>
            </a:r>
            <a:r>
              <a:rPr lang="es-ES_tradnl" altLang="ja-JP" u="sng" smtClean="0"/>
              <a:t>Desarrollo Turísticos</a:t>
            </a:r>
            <a:endParaRPr lang="ja-JP" altLang="en-US" u="sng" smtClean="0"/>
          </a:p>
        </p:txBody>
      </p:sp>
      <p:graphicFrame>
        <p:nvGraphicFramePr>
          <p:cNvPr id="4" name="コンテンツ プレースホルダ 3"/>
          <p:cNvGraphicFramePr>
            <a:graphicFrameLocks noGrp="1"/>
          </p:cNvGraphicFramePr>
          <p:nvPr>
            <p:ph idx="1"/>
          </p:nvPr>
        </p:nvGraphicFramePr>
        <p:xfrm>
          <a:off x="1206500" y="1719263"/>
          <a:ext cx="6286500" cy="4446454"/>
        </p:xfrm>
        <a:graphic>
          <a:graphicData uri="http://schemas.openxmlformats.org/drawingml/2006/table">
            <a:tbl>
              <a:tblPr firstRow="1" bandRow="1">
                <a:tableStyleId>{1FECB4D8-DB02-4DC6-A0A2-4F2EBAE1DC90}</a:tableStyleId>
              </a:tblPr>
              <a:tblGrid>
                <a:gridCol w="6286500"/>
              </a:tblGrid>
              <a:tr h="370840">
                <a:tc>
                  <a:txBody>
                    <a:bodyPr/>
                    <a:lstStyle/>
                    <a:p>
                      <a:pPr marL="285750" indent="-285750" algn="ctr">
                        <a:buFont typeface="Arial" pitchFamily="34" charset="0"/>
                        <a:buChar char="•"/>
                      </a:pPr>
                      <a:r>
                        <a:rPr kumimoji="1" lang="es-ES_tradnl" altLang="ja-JP" sz="1800" dirty="0" smtClean="0"/>
                        <a:t>Proyectos</a:t>
                      </a:r>
                      <a:endParaRPr kumimoji="1" lang="ja-JP" altLang="en-US" sz="1800" dirty="0"/>
                    </a:p>
                  </a:txBody>
                  <a:tcPr>
                    <a:lnR w="12700" cap="flat" cmpd="sng" algn="ctr">
                      <a:solidFill>
                        <a:scrgbClr r="0" g="0" b="0"/>
                      </a:solidFill>
                      <a:prstDash val="solid"/>
                      <a:round/>
                      <a:headEnd type="none" w="med" len="med"/>
                      <a:tailEnd type="none" w="med" len="med"/>
                    </a:lnR>
                  </a:tcPr>
                </a:tc>
              </a:tr>
              <a:tr h="1554118">
                <a:tc>
                  <a:txBody>
                    <a:bodyPr/>
                    <a:lstStyle/>
                    <a:p>
                      <a:pPr marL="171450" indent="-171450">
                        <a:buFont typeface="Arial" pitchFamily="34" charset="0"/>
                        <a:buChar char="•"/>
                      </a:pPr>
                      <a:endParaRPr kumimoji="1" lang="es-SV" altLang="ja-JP" sz="1200" kern="1200" baseline="0" dirty="0" smtClean="0">
                        <a:solidFill>
                          <a:schemeClr val="dk1"/>
                        </a:solidFill>
                        <a:latin typeface="+mn-lt"/>
                        <a:ea typeface="+mn-ea"/>
                        <a:cs typeface="+mn-cs"/>
                      </a:endParaRPr>
                    </a:p>
                    <a:p>
                      <a:pPr marL="171450" indent="-171450">
                        <a:buFont typeface="Arial" pitchFamily="34" charset="0"/>
                        <a:buChar char="•"/>
                      </a:pPr>
                      <a:r>
                        <a:rPr kumimoji="1" lang="es-ES" altLang="ja-JP" sz="1200" kern="1200" baseline="0" dirty="0" smtClean="0">
                          <a:solidFill>
                            <a:schemeClr val="dk1"/>
                          </a:solidFill>
                          <a:latin typeface="+mn-lt"/>
                          <a:ea typeface="+mn-ea"/>
                          <a:cs typeface="+mn-cs"/>
                        </a:rPr>
                        <a:t> coordinación de las fiestas patronales </a:t>
                      </a:r>
                    </a:p>
                    <a:p>
                      <a:pPr marL="171450" indent="-171450">
                        <a:buFont typeface="Arial" pitchFamily="34" charset="0"/>
                        <a:buChar char="•"/>
                      </a:pPr>
                      <a:r>
                        <a:rPr kumimoji="1" lang="es-ES" altLang="ja-JP" sz="1200" kern="1200" baseline="0" dirty="0" smtClean="0">
                          <a:solidFill>
                            <a:schemeClr val="dk1"/>
                          </a:solidFill>
                          <a:latin typeface="+mn-lt"/>
                          <a:ea typeface="+mn-ea"/>
                          <a:cs typeface="+mn-cs"/>
                        </a:rPr>
                        <a:t>Campaña de limpieza después de actividades de fiestas patronales </a:t>
                      </a:r>
                    </a:p>
                    <a:p>
                      <a:pPr marL="171450" indent="-171450">
                        <a:buFont typeface="Arial" pitchFamily="34" charset="0"/>
                        <a:buChar char="•"/>
                      </a:pPr>
                      <a:r>
                        <a:rPr kumimoji="1" lang="es-ES" altLang="ja-JP" sz="1200" kern="1200" baseline="0" dirty="0" smtClean="0">
                          <a:solidFill>
                            <a:schemeClr val="dk1"/>
                          </a:solidFill>
                          <a:latin typeface="+mn-lt"/>
                          <a:ea typeface="+mn-ea"/>
                          <a:cs typeface="+mn-cs"/>
                        </a:rPr>
                        <a:t>Reforestación de zonas verdes del municipio </a:t>
                      </a:r>
                    </a:p>
                    <a:p>
                      <a:pPr marL="171450" indent="-171450">
                        <a:buFont typeface="Arial" pitchFamily="34" charset="0"/>
                        <a:buChar char="•"/>
                      </a:pPr>
                      <a:r>
                        <a:rPr kumimoji="1" lang="es-ES" altLang="ja-JP" sz="1200" kern="1200" baseline="0" dirty="0" smtClean="0">
                          <a:solidFill>
                            <a:schemeClr val="dk1"/>
                          </a:solidFill>
                          <a:latin typeface="+mn-lt"/>
                          <a:ea typeface="+mn-ea"/>
                          <a:cs typeface="+mn-cs"/>
                        </a:rPr>
                        <a:t>Rotulación de muro del estadio municipal  </a:t>
                      </a:r>
                    </a:p>
                    <a:p>
                      <a:pPr marL="171450" indent="-171450">
                        <a:buFont typeface="Arial" pitchFamily="34" charset="0"/>
                        <a:buChar char="•"/>
                      </a:pPr>
                      <a:r>
                        <a:rPr kumimoji="1" lang="es-ES" altLang="ja-JP" sz="1200" kern="1200" baseline="0" dirty="0" smtClean="0">
                          <a:solidFill>
                            <a:schemeClr val="dk1"/>
                          </a:solidFill>
                          <a:latin typeface="+mn-lt"/>
                          <a:ea typeface="+mn-ea"/>
                          <a:cs typeface="+mn-cs"/>
                        </a:rPr>
                        <a:t>Mantenimiento  de decoración de postes </a:t>
                      </a:r>
                    </a:p>
                    <a:p>
                      <a:pPr marL="171450" indent="-171450">
                        <a:buFont typeface="Arial" pitchFamily="34" charset="0"/>
                        <a:buChar char="•"/>
                      </a:pPr>
                      <a:r>
                        <a:rPr kumimoji="1" lang="es-ES" altLang="ja-JP" sz="1200" kern="1200" baseline="0" dirty="0" smtClean="0">
                          <a:solidFill>
                            <a:schemeClr val="dk1"/>
                          </a:solidFill>
                          <a:latin typeface="+mn-lt"/>
                          <a:ea typeface="+mn-ea"/>
                          <a:cs typeface="+mn-cs"/>
                        </a:rPr>
                        <a:t>Coordinación y apertura del torneo intermunicipal</a:t>
                      </a:r>
                    </a:p>
                  </a:txBody>
                  <a:tcPr>
                    <a:lnL w="12700" cap="flat" cmpd="sng" algn="ctr">
                      <a:solidFill>
                        <a:srgbClr val="E2751D"/>
                      </a:solidFill>
                      <a:prstDash val="solid"/>
                      <a:round/>
                      <a:headEnd type="none" w="med" len="med"/>
                      <a:tailEnd type="none" w="med" len="med"/>
                    </a:lnL>
                    <a:lnR w="12700" cap="flat" cmpd="sng" algn="ctr">
                      <a:solidFill>
                        <a:srgbClr val="7F7F7F"/>
                      </a:solidFill>
                      <a:prstDash val="solid"/>
                      <a:round/>
                      <a:headEnd type="none" w="med" len="med"/>
                      <a:tailEnd type="none" w="med" len="med"/>
                    </a:lnR>
                  </a:tcPr>
                </a:tc>
              </a:tr>
              <a:tr h="1147718">
                <a:tc>
                  <a:txBody>
                    <a:bodyPr/>
                    <a:lstStyle/>
                    <a:p>
                      <a:pPr marL="171450" indent="-171450">
                        <a:buFont typeface="Arial" pitchFamily="34" charset="0"/>
                        <a:buChar char="•"/>
                      </a:pPr>
                      <a:r>
                        <a:rPr lang="es-ES" sz="1200" dirty="0" smtClean="0">
                          <a:latin typeface="+mn-lt"/>
                        </a:rPr>
                        <a:t>Caminata al cerro la cruz </a:t>
                      </a:r>
                    </a:p>
                    <a:p>
                      <a:pPr marL="171450" indent="-171450">
                        <a:buFont typeface="Arial" pitchFamily="34" charset="0"/>
                        <a:buChar char="•"/>
                      </a:pPr>
                      <a:r>
                        <a:rPr lang="es-ES" sz="1200" dirty="0" smtClean="0">
                          <a:latin typeface="+mn-lt"/>
                        </a:rPr>
                        <a:t>Adoquinado de entrada principal al monumento </a:t>
                      </a:r>
                    </a:p>
                    <a:p>
                      <a:pPr marL="171450" indent="-171450">
                        <a:buFont typeface="Arial" pitchFamily="34" charset="0"/>
                        <a:buChar char="•"/>
                      </a:pPr>
                      <a:r>
                        <a:rPr lang="es-ES" sz="1200" dirty="0" smtClean="0">
                          <a:latin typeface="+mn-lt"/>
                        </a:rPr>
                        <a:t>Cerca metálica en el monumento </a:t>
                      </a:r>
                    </a:p>
                    <a:p>
                      <a:pPr marL="171450" indent="-171450">
                        <a:buFont typeface="Arial" pitchFamily="34" charset="0"/>
                        <a:buChar char="•"/>
                      </a:pPr>
                      <a:r>
                        <a:rPr lang="es-ES" sz="1200" dirty="0" smtClean="0">
                          <a:latin typeface="+mn-lt"/>
                        </a:rPr>
                        <a:t>Campaña de reforestación </a:t>
                      </a:r>
                    </a:p>
                    <a:p>
                      <a:pPr marL="171450" indent="-171450">
                        <a:buFont typeface="Arial" pitchFamily="34" charset="0"/>
                        <a:buChar char="•"/>
                      </a:pPr>
                      <a:r>
                        <a:rPr lang="es-ES" sz="1200" dirty="0" smtClean="0">
                          <a:latin typeface="+mn-lt"/>
                        </a:rPr>
                        <a:t>Plantificación de festival gastronómico </a:t>
                      </a:r>
                      <a:endParaRPr lang="es-ES" sz="1200" dirty="0">
                        <a:latin typeface="+mn-lt"/>
                      </a:endParaRPr>
                    </a:p>
                  </a:txBody>
                  <a:tcPr>
                    <a:lnL w="12700" cap="flat" cmpd="sng" algn="ctr">
                      <a:solidFill>
                        <a:srgbClr val="E2751D"/>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tcPr>
                </a:tc>
              </a:tr>
              <a:tr h="1373778">
                <a:tc>
                  <a:txBody>
                    <a:bodyPr/>
                    <a:lstStyle/>
                    <a:p>
                      <a:pPr marL="285750" indent="-285750">
                        <a:buFont typeface="Arial" pitchFamily="34" charset="0"/>
                        <a:buChar char="•"/>
                      </a:pPr>
                      <a:r>
                        <a:rPr lang="es-ES" sz="1200" dirty="0" smtClean="0"/>
                        <a:t>Construcción del Eco parque</a:t>
                      </a:r>
                    </a:p>
                    <a:p>
                      <a:pPr marL="285750" indent="-285750">
                        <a:buFont typeface="Arial" pitchFamily="34" charset="0"/>
                        <a:buChar char="•"/>
                      </a:pPr>
                      <a:r>
                        <a:rPr lang="es-ES" sz="1200" dirty="0" smtClean="0"/>
                        <a:t>Construcción de sendero a cerro la cruz </a:t>
                      </a:r>
                    </a:p>
                    <a:p>
                      <a:pPr marL="285750" indent="-285750">
                        <a:buFont typeface="Arial" pitchFamily="34" charset="0"/>
                        <a:buChar char="•"/>
                      </a:pPr>
                      <a:r>
                        <a:rPr lang="es-ES" sz="1200" dirty="0" smtClean="0"/>
                        <a:t>Creación de cabañas cerro la cruz</a:t>
                      </a:r>
                    </a:p>
                    <a:p>
                      <a:pPr marL="285750" indent="-285750">
                        <a:buFont typeface="Arial" pitchFamily="34" charset="0"/>
                        <a:buChar char="•"/>
                      </a:pPr>
                      <a:r>
                        <a:rPr lang="es-ES" sz="1200" dirty="0" smtClean="0"/>
                        <a:t>Capacitación para guías turísticos locales</a:t>
                      </a:r>
                    </a:p>
                    <a:p>
                      <a:pPr marL="285750" indent="-285750">
                        <a:buFont typeface="Arial" pitchFamily="34" charset="0"/>
                        <a:buChar char="•"/>
                      </a:pPr>
                      <a:r>
                        <a:rPr lang="es-ES" sz="1200" dirty="0" smtClean="0"/>
                        <a:t>Creación de canopy</a:t>
                      </a:r>
                    </a:p>
                    <a:p>
                      <a:pPr marL="285750" indent="-285750">
                        <a:buFont typeface="Arial" pitchFamily="34" charset="0"/>
                        <a:buChar char="•"/>
                      </a:pPr>
                      <a:endParaRPr lang="es-ES" sz="1200" dirty="0"/>
                    </a:p>
                  </a:txBody>
                  <a:tcPr>
                    <a:lnR w="12700" cap="flat" cmpd="sng" algn="ctr">
                      <a:solidFill>
                        <a:srgbClr val="7F7F7F"/>
                      </a:solidFill>
                      <a:prstDash val="solid"/>
                      <a:round/>
                      <a:headEnd type="none" w="med" len="med"/>
                      <a:tailEnd type="none" w="med" len="med"/>
                    </a:lnR>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タイトル 1"/>
          <p:cNvSpPr>
            <a:spLocks noGrp="1"/>
          </p:cNvSpPr>
          <p:nvPr>
            <p:ph type="title"/>
          </p:nvPr>
        </p:nvSpPr>
        <p:spPr>
          <a:xfrm>
            <a:off x="549275" y="-325438"/>
            <a:ext cx="8042275" cy="1336676"/>
          </a:xfrm>
        </p:spPr>
        <p:txBody>
          <a:bodyPr/>
          <a:lstStyle/>
          <a:p>
            <a:pPr eaLnBrk="1" hangingPunct="1"/>
            <a:r>
              <a:rPr lang="es-ES_tradnl" altLang="ja-JP" u="sng" smtClean="0"/>
              <a:t>Plan de Desarrollo Turístico</a:t>
            </a:r>
            <a:endParaRPr lang="ja-JP" altLang="en-US" u="sng" smtClean="0"/>
          </a:p>
        </p:txBody>
      </p:sp>
      <p:graphicFrame>
        <p:nvGraphicFramePr>
          <p:cNvPr id="4" name="コンテンツ プレースホルダ 3"/>
          <p:cNvGraphicFramePr>
            <a:graphicFrameLocks noGrp="1"/>
          </p:cNvGraphicFramePr>
          <p:nvPr>
            <p:ph idx="1"/>
          </p:nvPr>
        </p:nvGraphicFramePr>
        <p:xfrm>
          <a:off x="549275" y="1150938"/>
          <a:ext cx="8042276" cy="6043308"/>
        </p:xfrm>
        <a:graphic>
          <a:graphicData uri="http://schemas.openxmlformats.org/drawingml/2006/table">
            <a:tbl>
              <a:tblPr firstRow="1" bandRow="1">
                <a:tableStyleId>{1FECB4D8-DB02-4DC6-A0A2-4F2EBAE1DC90}</a:tableStyleId>
              </a:tblPr>
              <a:tblGrid>
                <a:gridCol w="1685925"/>
                <a:gridCol w="2071688"/>
                <a:gridCol w="1428221"/>
                <a:gridCol w="1428221"/>
                <a:gridCol w="1428221"/>
              </a:tblGrid>
              <a:tr h="829513">
                <a:tc>
                  <a:txBody>
                    <a:bodyPr/>
                    <a:lstStyle/>
                    <a:p>
                      <a:endParaRPr kumimoji="1" lang="ja-JP" altLang="en-US" dirty="0"/>
                    </a:p>
                  </a:txBody>
                  <a:tcPr>
                    <a:lnR w="12700" cap="flat" cmpd="sng" algn="ctr">
                      <a:solidFill>
                        <a:srgbClr val="7F7F7F"/>
                      </a:solidFill>
                      <a:prstDash val="solid"/>
                      <a:round/>
                      <a:headEnd type="none" w="med" len="med"/>
                      <a:tailEnd type="none" w="med" len="med"/>
                    </a:lnR>
                  </a:tcPr>
                </a:tc>
                <a:tc gridSpan="3">
                  <a:txBody>
                    <a:bodyPr/>
                    <a:lstStyle/>
                    <a:p>
                      <a:r>
                        <a:rPr kumimoji="1" lang="es-ES_tradnl" altLang="ja-JP" dirty="0" smtClean="0"/>
                        <a:t>Meta del Desarrollo</a:t>
                      </a:r>
                      <a:r>
                        <a:rPr kumimoji="1" lang="es-ES_tradnl" altLang="ja-JP" baseline="0" dirty="0" smtClean="0"/>
                        <a:t> Turístico</a:t>
                      </a:r>
                    </a:p>
                    <a:p>
                      <a:endParaRPr kumimoji="1" lang="es-ES_tradnl" altLang="ja-JP" baseline="0" dirty="0" smtClean="0"/>
                    </a:p>
                    <a:p>
                      <a:endParaRPr kumimoji="1" lang="ja-JP" altLang="en-US" dirty="0"/>
                    </a:p>
                  </a:txBody>
                  <a:tcPr>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tcPr>
                </a:tc>
                <a:tc hMerge="1">
                  <a:txBody>
                    <a:bodyPr/>
                    <a:lstStyle/>
                    <a:p>
                      <a:endParaRPr kumimoji="1" lang="ja-JP" altLang="en-US" dirty="0"/>
                    </a:p>
                  </a:txBody>
                  <a:tcPr/>
                </a:tc>
                <a:tc hMerge="1">
                  <a:txBody>
                    <a:bodyPr/>
                    <a:lstStyle/>
                    <a:p>
                      <a:endParaRPr kumimoji="1" lang="ja-JP" altLang="en-US" dirty="0"/>
                    </a:p>
                  </a:txBody>
                  <a:tcPr/>
                </a:tc>
                <a:tc>
                  <a:txBody>
                    <a:bodyPr/>
                    <a:lstStyle/>
                    <a:p>
                      <a:endParaRPr kumimoji="1" lang="ja-JP" altLang="en-US" dirty="0"/>
                    </a:p>
                  </a:txBody>
                  <a:tcPr>
                    <a:lnL w="12700" cap="flat" cmpd="sng" algn="ctr">
                      <a:noFill/>
                      <a:prstDash val="solid"/>
                      <a:round/>
                      <a:headEnd type="none" w="med" len="med"/>
                      <a:tailEnd type="none" w="med" len="med"/>
                    </a:lnL>
                  </a:tcPr>
                </a:tc>
              </a:tr>
              <a:tr h="1175079">
                <a:tc>
                  <a:txBody>
                    <a:bodyPr/>
                    <a:lstStyle/>
                    <a:p>
                      <a:pPr algn="ctr"/>
                      <a:r>
                        <a:rPr kumimoji="1" lang="es-ES_tradnl" altLang="ja-JP" dirty="0" smtClean="0"/>
                        <a:t>Corto Plazo</a:t>
                      </a:r>
                      <a:endParaRPr kumimoji="1" lang="ja-JP" altLang="en-US" dirty="0"/>
                    </a:p>
                  </a:txBody>
                  <a:tcPr anchor="ctr">
                    <a:lnR w="12700" cap="flat" cmpd="sng" algn="ctr">
                      <a:solidFill>
                        <a:srgbClr val="7F7F7F"/>
                      </a:solidFill>
                      <a:prstDash val="solid"/>
                      <a:round/>
                      <a:headEnd type="none" w="med" len="med"/>
                      <a:tailEnd type="none" w="med" len="med"/>
                    </a:lnR>
                  </a:tcPr>
                </a:tc>
                <a:tc>
                  <a:txBody>
                    <a:bodyPr/>
                    <a:lstStyle/>
                    <a:p>
                      <a:endParaRPr kumimoji="1" lang="es-ES_tradnl" altLang="ja-JP" dirty="0" smtClean="0"/>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tcPr>
                </a:tc>
                <a:tc gridSpan="3">
                  <a:txBody>
                    <a:bodyPr/>
                    <a:lstStyle/>
                    <a:p>
                      <a:pPr marL="171450" indent="-171450">
                        <a:buFont typeface="Arial" pitchFamily="34" charset="0"/>
                        <a:buChar char="•"/>
                      </a:pPr>
                      <a:r>
                        <a:rPr kumimoji="1" lang="es-ES" altLang="ja-JP" sz="1200" kern="1200" baseline="0" dirty="0" smtClean="0">
                          <a:solidFill>
                            <a:schemeClr val="dk1"/>
                          </a:solidFill>
                          <a:latin typeface="+mn-lt"/>
                          <a:ea typeface="+mn-ea"/>
                          <a:cs typeface="+mn-cs"/>
                        </a:rPr>
                        <a:t> coordinación de las fiestas patronales </a:t>
                      </a:r>
                    </a:p>
                    <a:p>
                      <a:pPr marL="171450" indent="-171450">
                        <a:buFont typeface="Arial" pitchFamily="34" charset="0"/>
                        <a:buChar char="•"/>
                      </a:pPr>
                      <a:r>
                        <a:rPr kumimoji="1" lang="es-ES" altLang="ja-JP" sz="1200" kern="1200" baseline="0" dirty="0" smtClean="0">
                          <a:solidFill>
                            <a:schemeClr val="dk1"/>
                          </a:solidFill>
                          <a:latin typeface="+mn-lt"/>
                          <a:ea typeface="+mn-ea"/>
                          <a:cs typeface="+mn-cs"/>
                        </a:rPr>
                        <a:t>Campaña de limpieza después de actividades de fiestas patronales </a:t>
                      </a:r>
                    </a:p>
                    <a:p>
                      <a:pPr marL="171450" indent="-171450">
                        <a:buFont typeface="Arial" pitchFamily="34" charset="0"/>
                        <a:buChar char="•"/>
                      </a:pPr>
                      <a:r>
                        <a:rPr kumimoji="1" lang="es-ES" altLang="ja-JP" sz="1200" kern="1200" baseline="0" dirty="0" smtClean="0">
                          <a:solidFill>
                            <a:schemeClr val="dk1"/>
                          </a:solidFill>
                          <a:latin typeface="+mn-lt"/>
                          <a:ea typeface="+mn-ea"/>
                          <a:cs typeface="+mn-cs"/>
                        </a:rPr>
                        <a:t>Reforestación de zonas verdes del municipio </a:t>
                      </a:r>
                    </a:p>
                    <a:p>
                      <a:pPr marL="171450" indent="-171450">
                        <a:buFont typeface="Arial" pitchFamily="34" charset="0"/>
                        <a:buChar char="•"/>
                      </a:pPr>
                      <a:r>
                        <a:rPr kumimoji="1" lang="es-ES" altLang="ja-JP" sz="1200" kern="1200" baseline="0" dirty="0" smtClean="0">
                          <a:solidFill>
                            <a:schemeClr val="dk1"/>
                          </a:solidFill>
                          <a:latin typeface="+mn-lt"/>
                          <a:ea typeface="+mn-ea"/>
                          <a:cs typeface="+mn-cs"/>
                        </a:rPr>
                        <a:t>Rotulación de muro del estadio municipal  </a:t>
                      </a:r>
                    </a:p>
                    <a:p>
                      <a:pPr marL="171450" indent="-171450">
                        <a:buFont typeface="Arial" pitchFamily="34" charset="0"/>
                        <a:buChar char="•"/>
                      </a:pPr>
                      <a:r>
                        <a:rPr kumimoji="1" lang="es-ES" altLang="ja-JP" sz="1200" kern="1200" baseline="0" dirty="0" smtClean="0">
                          <a:solidFill>
                            <a:schemeClr val="dk1"/>
                          </a:solidFill>
                          <a:latin typeface="+mn-lt"/>
                          <a:ea typeface="+mn-ea"/>
                          <a:cs typeface="+mn-cs"/>
                        </a:rPr>
                        <a:t>Mantenimiento  de decoración de postes </a:t>
                      </a:r>
                    </a:p>
                    <a:p>
                      <a:pPr marL="171450" indent="-171450">
                        <a:buFont typeface="Arial" pitchFamily="34" charset="0"/>
                        <a:buChar char="•"/>
                      </a:pPr>
                      <a:r>
                        <a:rPr kumimoji="1" lang="es-ES" altLang="ja-JP" sz="1200" kern="1200" baseline="0" dirty="0" smtClean="0">
                          <a:solidFill>
                            <a:schemeClr val="dk1"/>
                          </a:solidFill>
                          <a:latin typeface="+mn-lt"/>
                          <a:ea typeface="+mn-ea"/>
                          <a:cs typeface="+mn-cs"/>
                        </a:rPr>
                        <a:t>Coordinación y apertura del torneo intermunicipal</a:t>
                      </a:r>
                    </a:p>
                    <a:p>
                      <a:pPr marL="171450" lvl="0" indent="-171450">
                        <a:buFont typeface="Arial" pitchFamily="34" charset="0"/>
                        <a:buChar char="•"/>
                      </a:pPr>
                      <a:endParaRPr kumimoji="1" lang="es-SV" altLang="ja-JP" sz="1200" baseline="0" dirty="0" smtClean="0"/>
                    </a:p>
                  </a:txBody>
                  <a:tcPr>
                    <a:lnL w="12700" cap="flat" cmpd="sng" algn="ctr">
                      <a:solidFill>
                        <a:srgbClr val="7F7F7F"/>
                      </a:solidFill>
                      <a:prstDash val="solid"/>
                      <a:round/>
                      <a:headEnd type="none" w="med" len="med"/>
                      <a:tailEnd type="none" w="med" len="med"/>
                    </a:lnL>
                  </a:tcPr>
                </a:tc>
                <a:tc hMerge="1">
                  <a:txBody>
                    <a:bodyPr/>
                    <a:lstStyle/>
                    <a:p>
                      <a:endParaRPr kumimoji="1" lang="ja-JP" altLang="en-US" dirty="0"/>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tcPr>
                </a:tc>
                <a:tc hMerge="1">
                  <a:txBody>
                    <a:bodyPr/>
                    <a:lstStyle/>
                    <a:p>
                      <a:endParaRPr kumimoji="1" lang="ja-JP" altLang="en-US" dirty="0"/>
                    </a:p>
                  </a:txBody>
                  <a:tcPr>
                    <a:lnL w="12700" cap="flat" cmpd="sng" algn="ctr">
                      <a:solidFill>
                        <a:srgbClr val="7F7F7F"/>
                      </a:solidFill>
                      <a:prstDash val="solid"/>
                      <a:round/>
                      <a:headEnd type="none" w="med" len="med"/>
                      <a:tailEnd type="none" w="med" len="med"/>
                    </a:lnL>
                  </a:tcPr>
                </a:tc>
              </a:tr>
              <a:tr h="2245088">
                <a:tc>
                  <a:txBody>
                    <a:bodyPr/>
                    <a:lstStyle/>
                    <a:p>
                      <a:pPr algn="ctr"/>
                      <a:r>
                        <a:rPr kumimoji="1" lang="es-ES_tradnl" altLang="ja-JP" dirty="0" smtClean="0"/>
                        <a:t>Mediano Plazo</a:t>
                      </a:r>
                      <a:endParaRPr kumimoji="1" lang="ja-JP" altLang="en-US" dirty="0"/>
                    </a:p>
                  </a:txBody>
                  <a:tcPr anchor="ctr">
                    <a:lnR w="12700" cap="flat" cmpd="sng" algn="ctr">
                      <a:solidFill>
                        <a:srgbClr val="7F7F7F"/>
                      </a:solidFill>
                      <a:prstDash val="solid"/>
                      <a:round/>
                      <a:headEnd type="none" w="med" len="med"/>
                      <a:tailEnd type="none" w="med" len="med"/>
                    </a:lnR>
                  </a:tcPr>
                </a:tc>
                <a:tc>
                  <a:txBody>
                    <a:bodyPr/>
                    <a:lstStyle/>
                    <a:p>
                      <a:endParaRPr kumimoji="1" lang="es-ES_tradnl" altLang="ja-JP" dirty="0" smtClean="0"/>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tcPr>
                </a:tc>
                <a:tc>
                  <a:txBody>
                    <a:bodyPr/>
                    <a:lstStyle/>
                    <a:p>
                      <a:endParaRPr kumimoji="1" lang="ja-JP" altLang="en-US" dirty="0"/>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tcPr>
                </a:tc>
                <a:tc gridSpan="2">
                  <a:txBody>
                    <a:bodyPr/>
                    <a:lstStyle/>
                    <a:p>
                      <a:pPr marL="171450" indent="-171450">
                        <a:buFont typeface="Arial" pitchFamily="34" charset="0"/>
                        <a:buChar char="•"/>
                      </a:pPr>
                      <a:r>
                        <a:rPr lang="es-ES" sz="1200" dirty="0" smtClean="0">
                          <a:latin typeface="+mn-lt"/>
                        </a:rPr>
                        <a:t>Caminata al cerro la cruz </a:t>
                      </a:r>
                    </a:p>
                    <a:p>
                      <a:pPr marL="171450" indent="-171450">
                        <a:buFont typeface="Arial" pitchFamily="34" charset="0"/>
                        <a:buChar char="•"/>
                      </a:pPr>
                      <a:r>
                        <a:rPr lang="es-ES" sz="1200" dirty="0" smtClean="0">
                          <a:latin typeface="+mn-lt"/>
                        </a:rPr>
                        <a:t>Adoquinado de entrada principal al monumento </a:t>
                      </a:r>
                    </a:p>
                    <a:p>
                      <a:pPr marL="171450" indent="-171450">
                        <a:buFont typeface="Arial" pitchFamily="34" charset="0"/>
                        <a:buChar char="•"/>
                      </a:pPr>
                      <a:r>
                        <a:rPr lang="es-ES" sz="1200" dirty="0" smtClean="0">
                          <a:latin typeface="+mn-lt"/>
                        </a:rPr>
                        <a:t>Cerca metálica en el monumento </a:t>
                      </a:r>
                    </a:p>
                    <a:p>
                      <a:pPr marL="171450" indent="-171450">
                        <a:buFont typeface="Arial" pitchFamily="34" charset="0"/>
                        <a:buChar char="•"/>
                      </a:pPr>
                      <a:r>
                        <a:rPr lang="es-ES" sz="1200" dirty="0" smtClean="0">
                          <a:latin typeface="+mn-lt"/>
                        </a:rPr>
                        <a:t>Campaña de reforestación </a:t>
                      </a:r>
                    </a:p>
                    <a:p>
                      <a:pPr marL="171450" indent="-171450">
                        <a:buFont typeface="Arial" pitchFamily="34" charset="0"/>
                        <a:buChar char="•"/>
                      </a:pPr>
                      <a:r>
                        <a:rPr lang="es-ES" sz="1200" dirty="0" smtClean="0">
                          <a:latin typeface="+mn-lt"/>
                        </a:rPr>
                        <a:t>Plantificación de festival gastronómico </a:t>
                      </a:r>
                    </a:p>
                    <a:p>
                      <a:pPr marL="0" lvl="0" indent="0">
                        <a:buFont typeface="Arial" pitchFamily="34" charset="0"/>
                        <a:buNone/>
                      </a:pPr>
                      <a:endParaRPr kumimoji="1" lang="ja-JP" altLang="en-US" sz="1200" kern="1200" baseline="0" dirty="0">
                        <a:solidFill>
                          <a:schemeClr val="dk1"/>
                        </a:solidFill>
                        <a:latin typeface="+mn-lt"/>
                        <a:ea typeface="+mn-ea"/>
                        <a:cs typeface="+mn-cs"/>
                      </a:endParaRPr>
                    </a:p>
                  </a:txBody>
                  <a:tcPr>
                    <a:lnL w="12700" cap="flat" cmpd="sng" algn="ctr">
                      <a:solidFill>
                        <a:srgbClr val="7F7F7F"/>
                      </a:solidFill>
                      <a:prstDash val="solid"/>
                      <a:round/>
                      <a:headEnd type="none" w="med" len="med"/>
                      <a:tailEnd type="none" w="med" len="med"/>
                    </a:lnL>
                  </a:tcPr>
                </a:tc>
                <a:tc hMerge="1">
                  <a:txBody>
                    <a:bodyPr/>
                    <a:lstStyle/>
                    <a:p>
                      <a:endParaRPr kumimoji="1" lang="ja-JP" altLang="en-US" dirty="0"/>
                    </a:p>
                  </a:txBody>
                  <a:tcPr>
                    <a:lnL w="12700" cap="flat" cmpd="sng" algn="ctr">
                      <a:solidFill>
                        <a:srgbClr val="7F7F7F"/>
                      </a:solidFill>
                      <a:prstDash val="solid"/>
                      <a:round/>
                      <a:headEnd type="none" w="med" len="med"/>
                      <a:tailEnd type="none" w="med" len="med"/>
                    </a:lnL>
                  </a:tcPr>
                </a:tc>
              </a:tr>
              <a:tr h="1329340">
                <a:tc>
                  <a:txBody>
                    <a:bodyPr/>
                    <a:lstStyle/>
                    <a:p>
                      <a:pPr algn="ctr"/>
                      <a:r>
                        <a:rPr kumimoji="1" lang="es-ES_tradnl" altLang="ja-JP" dirty="0" smtClean="0"/>
                        <a:t>Largo</a:t>
                      </a:r>
                      <a:r>
                        <a:rPr kumimoji="1" lang="es-ES_tradnl" altLang="ja-JP" baseline="0" dirty="0" smtClean="0"/>
                        <a:t> Plazo</a:t>
                      </a:r>
                      <a:endParaRPr kumimoji="1" lang="ja-JP" altLang="en-US" dirty="0"/>
                    </a:p>
                  </a:txBody>
                  <a:tcPr anchor="ctr">
                    <a:lnR w="12700" cap="flat" cmpd="sng" algn="ctr">
                      <a:solidFill>
                        <a:srgbClr val="7F7F7F"/>
                      </a:solidFill>
                      <a:prstDash val="solid"/>
                      <a:round/>
                      <a:headEnd type="none" w="med" len="med"/>
                      <a:tailEnd type="none" w="med" len="med"/>
                    </a:lnR>
                  </a:tcPr>
                </a:tc>
                <a:tc>
                  <a:txBody>
                    <a:bodyPr/>
                    <a:lstStyle/>
                    <a:p>
                      <a:endParaRPr kumimoji="1" lang="ja-JP" altLang="en-US" dirty="0"/>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tcPr>
                </a:tc>
                <a:tc>
                  <a:txBody>
                    <a:bodyPr/>
                    <a:lstStyle/>
                    <a:p>
                      <a:endParaRPr kumimoji="1" lang="ja-JP" altLang="en-US" dirty="0"/>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tcPr>
                </a:tc>
                <a:tc>
                  <a:txBody>
                    <a:bodyPr/>
                    <a:lstStyle/>
                    <a:p>
                      <a:pPr marL="285750" indent="-285750">
                        <a:buFont typeface="Arial" pitchFamily="34" charset="0"/>
                        <a:buChar char="•"/>
                      </a:pPr>
                      <a:endParaRPr kumimoji="1" lang="ja-JP" altLang="en-US" dirty="0"/>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tcPr>
                </a:tc>
                <a:tc>
                  <a:txBody>
                    <a:bodyPr/>
                    <a:lstStyle/>
                    <a:p>
                      <a:pPr marL="285750" indent="-285750">
                        <a:buFont typeface="Arial" pitchFamily="34" charset="0"/>
                        <a:buChar char="•"/>
                      </a:pPr>
                      <a:endParaRPr kumimoji="1" lang="ja-JP" altLang="en-US" dirty="0"/>
                    </a:p>
                  </a:txBody>
                  <a:tcPr>
                    <a:lnL w="12700" cap="flat" cmpd="sng" algn="ctr">
                      <a:solidFill>
                        <a:srgbClr val="7F7F7F"/>
                      </a:solidFill>
                      <a:prstDash val="solid"/>
                      <a:round/>
                      <a:headEnd type="none" w="med" len="med"/>
                      <a:tailEnd type="none" w="med" len="med"/>
                    </a:lnL>
                  </a:tcPr>
                </a:tc>
              </a:tr>
            </a:tbl>
          </a:graphicData>
        </a:graphic>
      </p:graphicFrame>
      <p:sp>
        <p:nvSpPr>
          <p:cNvPr id="29725" name="AutoShape 78"/>
          <p:cNvSpPr>
            <a:spLocks noChangeArrowheads="1"/>
          </p:cNvSpPr>
          <p:nvPr/>
        </p:nvSpPr>
        <p:spPr bwMode="auto">
          <a:xfrm>
            <a:off x="4338638" y="1606550"/>
            <a:ext cx="1152525" cy="358775"/>
          </a:xfrm>
          <a:prstGeom prst="wedgeRectCallout">
            <a:avLst>
              <a:gd name="adj1" fmla="val 66296"/>
              <a:gd name="adj2" fmla="val 99097"/>
            </a:avLst>
          </a:prstGeom>
          <a:solidFill>
            <a:srgbClr val="FFB400"/>
          </a:solidFill>
          <a:ln w="9525">
            <a:solidFill>
              <a:srgbClr val="FFB400"/>
            </a:solidFill>
            <a:miter lim="800000"/>
            <a:headEnd/>
            <a:tailEnd/>
          </a:ln>
        </p:spPr>
        <p:txBody>
          <a:bodyPr/>
          <a:lstStyle/>
          <a:p>
            <a:pPr algn="ctr"/>
            <a:r>
              <a:rPr lang="es-ES" altLang="ja-JP" sz="1600">
                <a:solidFill>
                  <a:schemeClr val="bg1"/>
                </a:solidFill>
              </a:rPr>
              <a:t>Año</a:t>
            </a:r>
            <a:r>
              <a:rPr lang="en-US" altLang="ja-JP" sz="1600">
                <a:solidFill>
                  <a:schemeClr val="bg1"/>
                </a:solidFill>
              </a:rPr>
              <a:t> 2020</a:t>
            </a:r>
            <a:endParaRPr lang="ja-JP" altLang="en-US" sz="1600">
              <a:solidFill>
                <a:schemeClr val="bg1"/>
              </a:solidFill>
            </a:endParaRPr>
          </a:p>
        </p:txBody>
      </p:sp>
      <p:sp>
        <p:nvSpPr>
          <p:cNvPr id="29726" name="AutoShape 78"/>
          <p:cNvSpPr>
            <a:spLocks noChangeArrowheads="1"/>
          </p:cNvSpPr>
          <p:nvPr/>
        </p:nvSpPr>
        <p:spPr bwMode="auto">
          <a:xfrm>
            <a:off x="7199313" y="1606550"/>
            <a:ext cx="1152525" cy="358775"/>
          </a:xfrm>
          <a:prstGeom prst="wedgeRectCallout">
            <a:avLst>
              <a:gd name="adj1" fmla="val 66296"/>
              <a:gd name="adj2" fmla="val 99097"/>
            </a:avLst>
          </a:prstGeom>
          <a:solidFill>
            <a:srgbClr val="FFB400"/>
          </a:solidFill>
          <a:ln w="9525">
            <a:solidFill>
              <a:srgbClr val="FFB400"/>
            </a:solidFill>
            <a:miter lim="800000"/>
            <a:headEnd/>
            <a:tailEnd/>
          </a:ln>
        </p:spPr>
        <p:txBody>
          <a:bodyPr/>
          <a:lstStyle/>
          <a:p>
            <a:pPr algn="ctr"/>
            <a:r>
              <a:rPr lang="es-ES" altLang="ja-JP" sz="1600">
                <a:solidFill>
                  <a:srgbClr val="FFFFFF"/>
                </a:solidFill>
              </a:rPr>
              <a:t>Año</a:t>
            </a:r>
            <a:r>
              <a:rPr lang="en-US" altLang="ja-JP" sz="1600">
                <a:solidFill>
                  <a:srgbClr val="FFFFFF"/>
                </a:solidFill>
              </a:rPr>
              <a:t> 2030</a:t>
            </a:r>
            <a:endParaRPr lang="ja-JP" altLang="en-US" sz="1600">
              <a:solidFill>
                <a:srgbClr val="FFFFFF"/>
              </a:solidFill>
            </a:endParaRPr>
          </a:p>
        </p:txBody>
      </p:sp>
      <p:sp>
        <p:nvSpPr>
          <p:cNvPr id="7" name="AutoShape 78"/>
          <p:cNvSpPr>
            <a:spLocks noChangeArrowheads="1"/>
          </p:cNvSpPr>
          <p:nvPr/>
        </p:nvSpPr>
        <p:spPr bwMode="auto">
          <a:xfrm>
            <a:off x="2843213" y="1579563"/>
            <a:ext cx="1152525" cy="358775"/>
          </a:xfrm>
          <a:prstGeom prst="wedgeRectCallout">
            <a:avLst>
              <a:gd name="adj1" fmla="val 66296"/>
              <a:gd name="adj2" fmla="val 99097"/>
            </a:avLst>
          </a:prstGeom>
          <a:solidFill>
            <a:schemeClr val="accent4"/>
          </a:solidFill>
          <a:ln w="9525">
            <a:solidFill>
              <a:schemeClr val="accent4"/>
            </a:solidFill>
            <a:miter lim="800000"/>
            <a:headEnd/>
            <a:tailEnd/>
          </a:ln>
        </p:spPr>
        <p:txBody>
          <a:bodyPr/>
          <a:lstStyle/>
          <a:p>
            <a:pPr algn="ctr" fontAlgn="auto">
              <a:spcBef>
                <a:spcPts val="0"/>
              </a:spcBef>
              <a:spcAft>
                <a:spcPts val="0"/>
              </a:spcAft>
              <a:defRPr/>
            </a:pPr>
            <a:r>
              <a:rPr lang="es-ES" altLang="ja-JP" sz="1600" dirty="0">
                <a:solidFill>
                  <a:schemeClr val="bg1"/>
                </a:solidFill>
                <a:ea typeface="Arial" charset="0"/>
              </a:rPr>
              <a:t>Año</a:t>
            </a:r>
            <a:r>
              <a:rPr lang="en-US" altLang="ja-JP" sz="1600" dirty="0">
                <a:solidFill>
                  <a:schemeClr val="bg1"/>
                </a:solidFill>
                <a:ea typeface="Arial" charset="0"/>
              </a:rPr>
              <a:t> 2015</a:t>
            </a:r>
            <a:endParaRPr lang="ja-JP" altLang="en-US" sz="1600" dirty="0">
              <a:solidFill>
                <a:schemeClr val="bg1"/>
              </a:solidFill>
              <a:ea typeface="Arial" charset="0"/>
            </a:endParaRPr>
          </a:p>
        </p:txBody>
      </p:sp>
      <p:sp>
        <p:nvSpPr>
          <p:cNvPr id="8" name="右矢印 7"/>
          <p:cNvSpPr/>
          <p:nvPr/>
        </p:nvSpPr>
        <p:spPr>
          <a:xfrm>
            <a:off x="2319867" y="2100288"/>
            <a:ext cx="2018770" cy="1373720"/>
          </a:xfrm>
          <a:prstGeom prst="rightArrow">
            <a:avLst/>
          </a:prstGeom>
        </p:spPr>
        <p:style>
          <a:lnRef idx="1">
            <a:schemeClr val="accent1"/>
          </a:lnRef>
          <a:fillRef idx="3">
            <a:schemeClr val="accent1"/>
          </a:fillRef>
          <a:effectRef idx="2">
            <a:schemeClr val="accent1"/>
          </a:effectRef>
          <a:fontRef idx="minor">
            <a:schemeClr val="lt1"/>
          </a:fontRef>
        </p:style>
        <p:txBody>
          <a:bodyPr/>
          <a:lstStyle/>
          <a:p>
            <a:pPr marL="342900" indent="-342900" fontAlgn="auto">
              <a:spcBef>
                <a:spcPts val="0"/>
              </a:spcBef>
              <a:spcAft>
                <a:spcPts val="0"/>
              </a:spcAft>
              <a:buClr>
                <a:schemeClr val="tx1"/>
              </a:buClr>
              <a:defRPr/>
            </a:pPr>
            <a:endParaRPr lang="es-ES_tradnl" altLang="ja-JP" dirty="0">
              <a:solidFill>
                <a:schemeClr val="tx1"/>
              </a:solidFill>
            </a:endParaRPr>
          </a:p>
          <a:p>
            <a:pPr marL="342900" indent="-342900" algn="ctr" fontAlgn="auto">
              <a:spcBef>
                <a:spcPts val="0"/>
              </a:spcBef>
              <a:spcAft>
                <a:spcPts val="0"/>
              </a:spcAft>
              <a:buClr>
                <a:schemeClr val="tx1"/>
              </a:buClr>
              <a:defRPr/>
            </a:pPr>
            <a:endParaRPr lang="es-ES_tradnl" altLang="ja-JP" dirty="0">
              <a:solidFill>
                <a:schemeClr val="tx1"/>
              </a:solidFill>
            </a:endParaRPr>
          </a:p>
          <a:p>
            <a:pPr marL="342900" indent="-342900" fontAlgn="auto">
              <a:spcBef>
                <a:spcPts val="0"/>
              </a:spcBef>
              <a:spcAft>
                <a:spcPts val="0"/>
              </a:spcAft>
              <a:buClr>
                <a:schemeClr val="tx1"/>
              </a:buClr>
              <a:defRPr/>
            </a:pPr>
            <a:endParaRPr lang="ja-JP" altLang="en-US" dirty="0">
              <a:solidFill>
                <a:schemeClr val="tx1"/>
              </a:solidFill>
            </a:endParaRPr>
          </a:p>
        </p:txBody>
      </p:sp>
      <p:sp>
        <p:nvSpPr>
          <p:cNvPr id="17" name="右矢印 8"/>
          <p:cNvSpPr/>
          <p:nvPr/>
        </p:nvSpPr>
        <p:spPr>
          <a:xfrm>
            <a:off x="2249766" y="4201697"/>
            <a:ext cx="3403600" cy="79586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dirty="0">
              <a:solidFill>
                <a:srgbClr val="000000"/>
              </a:solidFill>
            </a:endParaRPr>
          </a:p>
        </p:txBody>
      </p:sp>
      <p:sp>
        <p:nvSpPr>
          <p:cNvPr id="18" name="右矢印 9"/>
          <p:cNvSpPr/>
          <p:nvPr/>
        </p:nvSpPr>
        <p:spPr>
          <a:xfrm>
            <a:off x="2249766" y="5181600"/>
            <a:ext cx="6271684" cy="2578223"/>
          </a:xfrm>
          <a:prstGeom prst="rightArrow">
            <a:avLst>
              <a:gd name="adj1" fmla="val 50000"/>
              <a:gd name="adj2" fmla="val 46667"/>
            </a:avLst>
          </a:prstGeom>
        </p:spPr>
        <p:style>
          <a:lnRef idx="1">
            <a:schemeClr val="accent1"/>
          </a:lnRef>
          <a:fillRef idx="3">
            <a:schemeClr val="accent1"/>
          </a:fillRef>
          <a:effectRef idx="2">
            <a:schemeClr val="accent1"/>
          </a:effectRef>
          <a:fontRef idx="minor">
            <a:schemeClr val="lt1"/>
          </a:fontRef>
        </p:style>
        <p:txBody>
          <a:bodyPr anchor="ctr"/>
          <a:lstStyle/>
          <a:p>
            <a:pPr marL="1602000" indent="-342900" fontAlgn="auto">
              <a:spcBef>
                <a:spcPts val="0"/>
              </a:spcBef>
              <a:spcAft>
                <a:spcPts val="0"/>
              </a:spcAft>
              <a:buFont typeface="Arial" pitchFamily="34" charset="0"/>
              <a:buChar char="•"/>
              <a:defRPr/>
            </a:pPr>
            <a:r>
              <a:rPr lang="es-ES" altLang="ja-JP" sz="1400" dirty="0">
                <a:solidFill>
                  <a:srgbClr val="000000"/>
                </a:solidFill>
              </a:rPr>
              <a:t>Construcción del Eco parque</a:t>
            </a:r>
          </a:p>
          <a:p>
            <a:pPr marL="1602000" indent="-342900" fontAlgn="auto">
              <a:spcBef>
                <a:spcPts val="0"/>
              </a:spcBef>
              <a:spcAft>
                <a:spcPts val="0"/>
              </a:spcAft>
              <a:buFont typeface="Arial" pitchFamily="34" charset="0"/>
              <a:buChar char="•"/>
              <a:defRPr/>
            </a:pPr>
            <a:r>
              <a:rPr lang="es-ES" altLang="ja-JP" sz="1400" dirty="0">
                <a:solidFill>
                  <a:srgbClr val="000000"/>
                </a:solidFill>
              </a:rPr>
              <a:t>Construcción de sendero a cerro la cruz </a:t>
            </a:r>
          </a:p>
          <a:p>
            <a:pPr marL="1602000" indent="-342900" fontAlgn="auto">
              <a:spcBef>
                <a:spcPts val="0"/>
              </a:spcBef>
              <a:spcAft>
                <a:spcPts val="0"/>
              </a:spcAft>
              <a:buFont typeface="Arial" pitchFamily="34" charset="0"/>
              <a:buChar char="•"/>
              <a:defRPr/>
            </a:pPr>
            <a:r>
              <a:rPr lang="es-ES" altLang="ja-JP" sz="1400" dirty="0">
                <a:solidFill>
                  <a:srgbClr val="000000"/>
                </a:solidFill>
              </a:rPr>
              <a:t>Creación de cabañas cerro la cruz</a:t>
            </a:r>
          </a:p>
          <a:p>
            <a:pPr marL="1602000" indent="-342900" fontAlgn="auto">
              <a:spcBef>
                <a:spcPts val="0"/>
              </a:spcBef>
              <a:spcAft>
                <a:spcPts val="0"/>
              </a:spcAft>
              <a:buFont typeface="Arial" pitchFamily="34" charset="0"/>
              <a:buChar char="•"/>
              <a:defRPr/>
            </a:pPr>
            <a:r>
              <a:rPr lang="es-ES" altLang="ja-JP" sz="1400" dirty="0">
                <a:solidFill>
                  <a:srgbClr val="000000"/>
                </a:solidFill>
              </a:rPr>
              <a:t>Capacitación para guías turísticos locales</a:t>
            </a:r>
          </a:p>
          <a:p>
            <a:pPr marL="1602000" indent="-342900" fontAlgn="auto">
              <a:spcBef>
                <a:spcPts val="0"/>
              </a:spcBef>
              <a:spcAft>
                <a:spcPts val="0"/>
              </a:spcAft>
              <a:buFont typeface="Arial" pitchFamily="34" charset="0"/>
              <a:buChar char="•"/>
              <a:defRPr/>
            </a:pPr>
            <a:r>
              <a:rPr lang="es-ES" altLang="ja-JP" sz="1400" dirty="0">
                <a:solidFill>
                  <a:srgbClr val="000000"/>
                </a:solidFill>
              </a:rPr>
              <a:t>Creación de canopy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タイトル 1"/>
          <p:cNvSpPr>
            <a:spLocks noGrp="1"/>
          </p:cNvSpPr>
          <p:nvPr>
            <p:ph type="title"/>
          </p:nvPr>
        </p:nvSpPr>
        <p:spPr/>
        <p:txBody>
          <a:bodyPr/>
          <a:lstStyle/>
          <a:p>
            <a:pPr eaLnBrk="1" hangingPunct="1"/>
            <a:r>
              <a:rPr lang="es-ES_tradnl" altLang="ja-JP" smtClean="0"/>
              <a:t>Plan de Desarrollo Turístico </a:t>
            </a:r>
            <a:br>
              <a:rPr lang="es-ES_tradnl" altLang="ja-JP" smtClean="0"/>
            </a:br>
            <a:r>
              <a:rPr lang="es-ES_tradnl" altLang="ja-JP" u="sng" smtClean="0"/>
              <a:t>a corto plazo</a:t>
            </a:r>
            <a:endParaRPr lang="ja-JP" altLang="en-US" u="sng" smtClean="0"/>
          </a:p>
        </p:txBody>
      </p:sp>
      <p:sp>
        <p:nvSpPr>
          <p:cNvPr id="3" name="コンテンツ プレースホルダ 2"/>
          <p:cNvSpPr>
            <a:spLocks noGrp="1"/>
          </p:cNvSpPr>
          <p:nvPr>
            <p:ph idx="1"/>
          </p:nvPr>
        </p:nvSpPr>
        <p:spPr/>
        <p:txBody>
          <a:bodyPr rtlCol="0">
            <a:normAutofit fontScale="92500" lnSpcReduction="20000"/>
          </a:bodyPr>
          <a:lstStyle/>
          <a:p>
            <a:pPr eaLnBrk="1" fontAlgn="auto" hangingPunct="1">
              <a:spcAft>
                <a:spcPts val="0"/>
              </a:spcAft>
              <a:buClr>
                <a:schemeClr val="accent1">
                  <a:lumMod val="60000"/>
                  <a:lumOff val="40000"/>
                </a:schemeClr>
              </a:buClr>
              <a:defRPr/>
            </a:pPr>
            <a:endParaRPr lang="es-SV" sz="1900" b="1" dirty="0" smtClean="0">
              <a:solidFill>
                <a:schemeClr val="tx1">
                  <a:lumMod val="65000"/>
                  <a:lumOff val="35000"/>
                </a:schemeClr>
              </a:solidFill>
              <a:ea typeface="+mn-ea"/>
            </a:endParaRPr>
          </a:p>
          <a:p>
            <a:pPr marL="171450" indent="-171450" eaLnBrk="1" fontAlgn="auto" hangingPunct="1">
              <a:spcAft>
                <a:spcPts val="0"/>
              </a:spcAft>
              <a:buClr>
                <a:schemeClr val="accent1">
                  <a:lumMod val="60000"/>
                  <a:lumOff val="40000"/>
                </a:schemeClr>
              </a:buClr>
              <a:buFont typeface="Arial" pitchFamily="34" charset="0"/>
              <a:buChar char="•"/>
              <a:defRPr/>
            </a:pPr>
            <a:r>
              <a:rPr lang="es-SV" sz="2800" b="1" dirty="0" smtClean="0">
                <a:solidFill>
                  <a:schemeClr val="tx1">
                    <a:lumMod val="65000"/>
                    <a:lumOff val="35000"/>
                  </a:schemeClr>
                </a:solidFill>
                <a:ea typeface="+mn-ea"/>
              </a:rPr>
              <a:t> </a:t>
            </a:r>
            <a:r>
              <a:rPr lang="es-ES" altLang="ja-JP" sz="2800" dirty="0">
                <a:solidFill>
                  <a:schemeClr val="dk1"/>
                </a:solidFill>
                <a:ea typeface="+mn-ea"/>
              </a:rPr>
              <a:t> Coordinación de las fiestas patronales </a:t>
            </a:r>
          </a:p>
          <a:p>
            <a:pPr marL="171450" indent="-171450" eaLnBrk="1" fontAlgn="auto" hangingPunct="1">
              <a:spcAft>
                <a:spcPts val="0"/>
              </a:spcAft>
              <a:buClr>
                <a:schemeClr val="accent1">
                  <a:lumMod val="60000"/>
                  <a:lumOff val="40000"/>
                </a:schemeClr>
              </a:buClr>
              <a:buFont typeface="Arial" pitchFamily="34" charset="0"/>
              <a:buChar char="•"/>
              <a:defRPr/>
            </a:pPr>
            <a:r>
              <a:rPr lang="es-ES" altLang="ja-JP" sz="2800" dirty="0">
                <a:solidFill>
                  <a:schemeClr val="dk1"/>
                </a:solidFill>
                <a:ea typeface="+mn-ea"/>
              </a:rPr>
              <a:t>Campaña de limpieza después de actividades de fiestas patronales </a:t>
            </a:r>
          </a:p>
          <a:p>
            <a:pPr marL="171450" indent="-171450" eaLnBrk="1" fontAlgn="auto" hangingPunct="1">
              <a:spcAft>
                <a:spcPts val="0"/>
              </a:spcAft>
              <a:buClr>
                <a:schemeClr val="accent1">
                  <a:lumMod val="60000"/>
                  <a:lumOff val="40000"/>
                </a:schemeClr>
              </a:buClr>
              <a:buFont typeface="Arial" pitchFamily="34" charset="0"/>
              <a:buChar char="•"/>
              <a:defRPr/>
            </a:pPr>
            <a:r>
              <a:rPr lang="es-ES" altLang="ja-JP" sz="2800" dirty="0">
                <a:solidFill>
                  <a:schemeClr val="dk1"/>
                </a:solidFill>
                <a:ea typeface="+mn-ea"/>
              </a:rPr>
              <a:t>Reforestación de zonas verdes del municipio </a:t>
            </a:r>
          </a:p>
          <a:p>
            <a:pPr marL="171450" indent="-171450" eaLnBrk="1" fontAlgn="auto" hangingPunct="1">
              <a:spcAft>
                <a:spcPts val="0"/>
              </a:spcAft>
              <a:buClr>
                <a:schemeClr val="accent1">
                  <a:lumMod val="60000"/>
                  <a:lumOff val="40000"/>
                </a:schemeClr>
              </a:buClr>
              <a:buFont typeface="Arial" pitchFamily="34" charset="0"/>
              <a:buChar char="•"/>
              <a:defRPr/>
            </a:pPr>
            <a:r>
              <a:rPr lang="es-ES" altLang="ja-JP" sz="2800" dirty="0">
                <a:solidFill>
                  <a:schemeClr val="dk1"/>
                </a:solidFill>
                <a:ea typeface="+mn-ea"/>
              </a:rPr>
              <a:t>Rotulación de muro del estadio municipal  </a:t>
            </a:r>
          </a:p>
          <a:p>
            <a:pPr marL="171450" indent="-171450" eaLnBrk="1" fontAlgn="auto" hangingPunct="1">
              <a:spcAft>
                <a:spcPts val="0"/>
              </a:spcAft>
              <a:buClr>
                <a:schemeClr val="accent1">
                  <a:lumMod val="60000"/>
                  <a:lumOff val="40000"/>
                </a:schemeClr>
              </a:buClr>
              <a:buFont typeface="Arial" pitchFamily="34" charset="0"/>
              <a:buChar char="•"/>
              <a:defRPr/>
            </a:pPr>
            <a:r>
              <a:rPr lang="es-ES" altLang="ja-JP" sz="2800" dirty="0">
                <a:solidFill>
                  <a:schemeClr val="dk1"/>
                </a:solidFill>
                <a:ea typeface="+mn-ea"/>
              </a:rPr>
              <a:t>Mantenimiento  de decoración de postes </a:t>
            </a:r>
          </a:p>
          <a:p>
            <a:pPr marL="171450" indent="-171450" eaLnBrk="1" fontAlgn="auto" hangingPunct="1">
              <a:spcAft>
                <a:spcPts val="0"/>
              </a:spcAft>
              <a:buClr>
                <a:schemeClr val="accent1">
                  <a:lumMod val="60000"/>
                  <a:lumOff val="40000"/>
                </a:schemeClr>
              </a:buClr>
              <a:buFont typeface="Arial" pitchFamily="34" charset="0"/>
              <a:buChar char="•"/>
              <a:defRPr/>
            </a:pPr>
            <a:r>
              <a:rPr lang="es-ES" altLang="ja-JP" sz="2800" dirty="0">
                <a:solidFill>
                  <a:schemeClr val="dk1"/>
                </a:solidFill>
                <a:ea typeface="+mn-ea"/>
              </a:rPr>
              <a:t>Coordinación y apertura del torneo intermunicipal</a:t>
            </a:r>
          </a:p>
          <a:p>
            <a:pPr marL="0" indent="0" eaLnBrk="1" fontAlgn="auto" hangingPunct="1">
              <a:spcAft>
                <a:spcPts val="0"/>
              </a:spcAft>
              <a:buClr>
                <a:schemeClr val="accent1">
                  <a:lumMod val="60000"/>
                  <a:lumOff val="40000"/>
                </a:schemeClr>
              </a:buClr>
              <a:buFont typeface="Wingdings 2" pitchFamily="18" charset="2"/>
              <a:buNone/>
              <a:defRPr/>
            </a:pPr>
            <a:endParaRPr lang="es-SV" b="1" dirty="0">
              <a:solidFill>
                <a:schemeClr val="tx1">
                  <a:lumMod val="65000"/>
                  <a:lumOff val="35000"/>
                </a:schemeClr>
              </a:solidFill>
              <a:ea typeface="+mn-e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タイトル 1"/>
          <p:cNvSpPr>
            <a:spLocks noGrp="1"/>
          </p:cNvSpPr>
          <p:nvPr>
            <p:ph type="title"/>
          </p:nvPr>
        </p:nvSpPr>
        <p:spPr/>
        <p:txBody>
          <a:bodyPr/>
          <a:lstStyle/>
          <a:p>
            <a:pPr eaLnBrk="1" hangingPunct="1"/>
            <a:r>
              <a:rPr lang="es-ES_tradnl" altLang="ja-JP" smtClean="0"/>
              <a:t>Plan de Desarrollo Turístico </a:t>
            </a:r>
            <a:r>
              <a:rPr lang="es-ES_tradnl" altLang="ja-JP" u="sng" smtClean="0"/>
              <a:t>a mediano plazo</a:t>
            </a:r>
            <a:endParaRPr lang="ja-JP" altLang="en-US" u="sng" smtClean="0"/>
          </a:p>
        </p:txBody>
      </p:sp>
      <p:sp>
        <p:nvSpPr>
          <p:cNvPr id="3" name="コンテンツ プレースホルダ 2"/>
          <p:cNvSpPr>
            <a:spLocks noGrp="1"/>
          </p:cNvSpPr>
          <p:nvPr>
            <p:ph idx="1"/>
          </p:nvPr>
        </p:nvSpPr>
        <p:spPr>
          <a:xfrm>
            <a:off x="549275" y="1600200"/>
            <a:ext cx="8042275" cy="4868863"/>
          </a:xfrm>
        </p:spPr>
        <p:txBody>
          <a:bodyPr rtlCol="0">
            <a:normAutofit/>
          </a:bodyPr>
          <a:lstStyle/>
          <a:p>
            <a:pPr marL="171450" indent="-171450" eaLnBrk="1" fontAlgn="auto" hangingPunct="1">
              <a:spcAft>
                <a:spcPts val="0"/>
              </a:spcAft>
              <a:buClr>
                <a:schemeClr val="accent1">
                  <a:lumMod val="60000"/>
                  <a:lumOff val="40000"/>
                </a:schemeClr>
              </a:buClr>
              <a:buFont typeface="Arial" pitchFamily="34" charset="0"/>
              <a:buChar char="•"/>
              <a:defRPr/>
            </a:pPr>
            <a:r>
              <a:rPr lang="es-ES" sz="3200" dirty="0">
                <a:solidFill>
                  <a:schemeClr val="tx1">
                    <a:lumMod val="65000"/>
                    <a:lumOff val="35000"/>
                  </a:schemeClr>
                </a:solidFill>
                <a:ea typeface="+mn-ea"/>
              </a:rPr>
              <a:t>Caminata al cerro la cruz </a:t>
            </a:r>
          </a:p>
          <a:p>
            <a:pPr marL="171450" indent="-171450" eaLnBrk="1" fontAlgn="auto" hangingPunct="1">
              <a:spcAft>
                <a:spcPts val="0"/>
              </a:spcAft>
              <a:buClr>
                <a:schemeClr val="accent1">
                  <a:lumMod val="60000"/>
                  <a:lumOff val="40000"/>
                </a:schemeClr>
              </a:buClr>
              <a:buFont typeface="Arial" pitchFamily="34" charset="0"/>
              <a:buChar char="•"/>
              <a:defRPr/>
            </a:pPr>
            <a:r>
              <a:rPr lang="es-ES" sz="3200" dirty="0">
                <a:solidFill>
                  <a:schemeClr val="tx1">
                    <a:lumMod val="65000"/>
                    <a:lumOff val="35000"/>
                  </a:schemeClr>
                </a:solidFill>
                <a:ea typeface="+mn-ea"/>
              </a:rPr>
              <a:t>Adoquinado de entrada principal al monumento </a:t>
            </a:r>
          </a:p>
          <a:p>
            <a:pPr marL="171450" indent="-171450" eaLnBrk="1" fontAlgn="auto" hangingPunct="1">
              <a:spcAft>
                <a:spcPts val="0"/>
              </a:spcAft>
              <a:buClr>
                <a:schemeClr val="accent1">
                  <a:lumMod val="60000"/>
                  <a:lumOff val="40000"/>
                </a:schemeClr>
              </a:buClr>
              <a:buFont typeface="Arial" pitchFamily="34" charset="0"/>
              <a:buChar char="•"/>
              <a:defRPr/>
            </a:pPr>
            <a:r>
              <a:rPr lang="es-ES" sz="3200" dirty="0">
                <a:solidFill>
                  <a:schemeClr val="tx1">
                    <a:lumMod val="65000"/>
                    <a:lumOff val="35000"/>
                  </a:schemeClr>
                </a:solidFill>
                <a:ea typeface="+mn-ea"/>
              </a:rPr>
              <a:t>Cerca metálica en el monumento </a:t>
            </a:r>
          </a:p>
          <a:p>
            <a:pPr marL="171450" indent="-171450" eaLnBrk="1" fontAlgn="auto" hangingPunct="1">
              <a:spcAft>
                <a:spcPts val="0"/>
              </a:spcAft>
              <a:buClr>
                <a:schemeClr val="accent1">
                  <a:lumMod val="60000"/>
                  <a:lumOff val="40000"/>
                </a:schemeClr>
              </a:buClr>
              <a:buFont typeface="Arial" pitchFamily="34" charset="0"/>
              <a:buChar char="•"/>
              <a:defRPr/>
            </a:pPr>
            <a:r>
              <a:rPr lang="es-ES" sz="3200" dirty="0">
                <a:solidFill>
                  <a:schemeClr val="tx1">
                    <a:lumMod val="65000"/>
                    <a:lumOff val="35000"/>
                  </a:schemeClr>
                </a:solidFill>
                <a:ea typeface="+mn-ea"/>
              </a:rPr>
              <a:t>Campaña de reforestación </a:t>
            </a:r>
          </a:p>
          <a:p>
            <a:pPr marL="171450" indent="-171450" eaLnBrk="1" fontAlgn="auto" hangingPunct="1">
              <a:spcAft>
                <a:spcPts val="0"/>
              </a:spcAft>
              <a:buClr>
                <a:schemeClr val="accent1">
                  <a:lumMod val="60000"/>
                  <a:lumOff val="40000"/>
                </a:schemeClr>
              </a:buClr>
              <a:buFont typeface="Arial" pitchFamily="34" charset="0"/>
              <a:buChar char="•"/>
              <a:defRPr/>
            </a:pPr>
            <a:r>
              <a:rPr lang="es-ES" sz="3200" dirty="0">
                <a:solidFill>
                  <a:schemeClr val="tx1">
                    <a:lumMod val="65000"/>
                    <a:lumOff val="35000"/>
                  </a:schemeClr>
                </a:solidFill>
                <a:ea typeface="+mn-ea"/>
              </a:rPr>
              <a:t>Plantificación de festival gastronómico </a:t>
            </a:r>
          </a:p>
          <a:p>
            <a:pPr eaLnBrk="1" fontAlgn="auto" hangingPunct="1">
              <a:spcAft>
                <a:spcPts val="0"/>
              </a:spcAft>
              <a:buClr>
                <a:schemeClr val="accent1">
                  <a:lumMod val="60000"/>
                  <a:lumOff val="40000"/>
                </a:schemeClr>
              </a:buClr>
              <a:defRPr/>
            </a:pPr>
            <a:endParaRPr lang="es-SV" sz="2300" dirty="0">
              <a:solidFill>
                <a:schemeClr val="tx1">
                  <a:lumMod val="65000"/>
                  <a:lumOff val="35000"/>
                </a:schemeClr>
              </a:solidFill>
              <a:ea typeface="+mn-e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タイトル 1"/>
          <p:cNvSpPr>
            <a:spLocks noGrp="1"/>
          </p:cNvSpPr>
          <p:nvPr>
            <p:ph type="title"/>
          </p:nvPr>
        </p:nvSpPr>
        <p:spPr/>
        <p:txBody>
          <a:bodyPr/>
          <a:lstStyle/>
          <a:p>
            <a:pPr eaLnBrk="1" hangingPunct="1"/>
            <a:r>
              <a:rPr lang="es-ES_tradnl" altLang="ja-JP" smtClean="0"/>
              <a:t>Plan de Desarrollo Turístico </a:t>
            </a:r>
            <a:br>
              <a:rPr lang="es-ES_tradnl" altLang="ja-JP" smtClean="0"/>
            </a:br>
            <a:r>
              <a:rPr lang="es-ES_tradnl" altLang="ja-JP" u="sng" smtClean="0"/>
              <a:t>a Largo plazo</a:t>
            </a:r>
            <a:endParaRPr lang="ja-JP" altLang="en-US" u="sng" smtClean="0"/>
          </a:p>
        </p:txBody>
      </p:sp>
      <p:sp>
        <p:nvSpPr>
          <p:cNvPr id="3" name="コンテンツ プレースホルダ 2"/>
          <p:cNvSpPr>
            <a:spLocks noGrp="1"/>
          </p:cNvSpPr>
          <p:nvPr>
            <p:ph idx="1"/>
          </p:nvPr>
        </p:nvSpPr>
        <p:spPr/>
        <p:txBody>
          <a:bodyPr rtlCol="0">
            <a:normAutofit fontScale="92500"/>
          </a:bodyPr>
          <a:lstStyle/>
          <a:p>
            <a:pPr marL="285750" indent="-285750" eaLnBrk="1" fontAlgn="auto" hangingPunct="1">
              <a:spcAft>
                <a:spcPts val="0"/>
              </a:spcAft>
              <a:buClr>
                <a:schemeClr val="accent1">
                  <a:lumMod val="60000"/>
                  <a:lumOff val="40000"/>
                </a:schemeClr>
              </a:buClr>
              <a:buFont typeface="Arial" pitchFamily="34" charset="0"/>
              <a:buChar char="•"/>
              <a:defRPr/>
            </a:pPr>
            <a:r>
              <a:rPr lang="es-ES" sz="3500" dirty="0">
                <a:solidFill>
                  <a:schemeClr val="tx1">
                    <a:lumMod val="65000"/>
                    <a:lumOff val="35000"/>
                  </a:schemeClr>
                </a:solidFill>
                <a:ea typeface="+mn-ea"/>
              </a:rPr>
              <a:t>Construcción del Eco parque</a:t>
            </a:r>
          </a:p>
          <a:p>
            <a:pPr marL="285750" indent="-285750" eaLnBrk="1" fontAlgn="auto" hangingPunct="1">
              <a:spcAft>
                <a:spcPts val="0"/>
              </a:spcAft>
              <a:buClr>
                <a:schemeClr val="accent1">
                  <a:lumMod val="60000"/>
                  <a:lumOff val="40000"/>
                </a:schemeClr>
              </a:buClr>
              <a:buFont typeface="Arial" pitchFamily="34" charset="0"/>
              <a:buChar char="•"/>
              <a:defRPr/>
            </a:pPr>
            <a:r>
              <a:rPr lang="es-ES" sz="3500" dirty="0">
                <a:solidFill>
                  <a:schemeClr val="tx1">
                    <a:lumMod val="65000"/>
                    <a:lumOff val="35000"/>
                  </a:schemeClr>
                </a:solidFill>
                <a:ea typeface="+mn-ea"/>
              </a:rPr>
              <a:t>Construcción de sendero a cerro la cruz </a:t>
            </a:r>
          </a:p>
          <a:p>
            <a:pPr marL="285750" indent="-285750" eaLnBrk="1" fontAlgn="auto" hangingPunct="1">
              <a:spcAft>
                <a:spcPts val="0"/>
              </a:spcAft>
              <a:buClr>
                <a:schemeClr val="accent1">
                  <a:lumMod val="60000"/>
                  <a:lumOff val="40000"/>
                </a:schemeClr>
              </a:buClr>
              <a:buFont typeface="Arial" pitchFamily="34" charset="0"/>
              <a:buChar char="•"/>
              <a:defRPr/>
            </a:pPr>
            <a:r>
              <a:rPr lang="es-ES" sz="3500" dirty="0">
                <a:solidFill>
                  <a:schemeClr val="tx1">
                    <a:lumMod val="65000"/>
                    <a:lumOff val="35000"/>
                  </a:schemeClr>
                </a:solidFill>
                <a:ea typeface="+mn-ea"/>
              </a:rPr>
              <a:t>Creación de cabañas cerro la cruz</a:t>
            </a:r>
          </a:p>
          <a:p>
            <a:pPr marL="285750" indent="-285750" eaLnBrk="1" fontAlgn="auto" hangingPunct="1">
              <a:spcAft>
                <a:spcPts val="0"/>
              </a:spcAft>
              <a:buClr>
                <a:schemeClr val="accent1">
                  <a:lumMod val="60000"/>
                  <a:lumOff val="40000"/>
                </a:schemeClr>
              </a:buClr>
              <a:buFont typeface="Arial" pitchFamily="34" charset="0"/>
              <a:buChar char="•"/>
              <a:defRPr/>
            </a:pPr>
            <a:r>
              <a:rPr lang="es-ES" sz="3500" dirty="0">
                <a:solidFill>
                  <a:schemeClr val="tx1">
                    <a:lumMod val="65000"/>
                    <a:lumOff val="35000"/>
                  </a:schemeClr>
                </a:solidFill>
                <a:ea typeface="+mn-ea"/>
              </a:rPr>
              <a:t>Capacitación para guías turísticos locales</a:t>
            </a:r>
          </a:p>
          <a:p>
            <a:pPr marL="285750" indent="-285750" eaLnBrk="1" fontAlgn="auto" hangingPunct="1">
              <a:spcAft>
                <a:spcPts val="0"/>
              </a:spcAft>
              <a:buClr>
                <a:schemeClr val="accent1">
                  <a:lumMod val="60000"/>
                  <a:lumOff val="40000"/>
                </a:schemeClr>
              </a:buClr>
              <a:buFont typeface="Arial" pitchFamily="34" charset="0"/>
              <a:buChar char="•"/>
              <a:defRPr/>
            </a:pPr>
            <a:r>
              <a:rPr lang="es-ES" sz="3500" dirty="0">
                <a:solidFill>
                  <a:schemeClr val="tx1">
                    <a:lumMod val="65000"/>
                    <a:lumOff val="35000"/>
                  </a:schemeClr>
                </a:solidFill>
                <a:ea typeface="+mn-ea"/>
              </a:rPr>
              <a:t>Creación de canopy</a:t>
            </a:r>
          </a:p>
          <a:p>
            <a:pPr eaLnBrk="1" fontAlgn="auto" hangingPunct="1">
              <a:spcAft>
                <a:spcPts val="0"/>
              </a:spcAft>
              <a:buClr>
                <a:schemeClr val="accent1">
                  <a:lumMod val="60000"/>
                  <a:lumOff val="40000"/>
                </a:schemeClr>
              </a:buClr>
              <a:defRPr/>
            </a:pPr>
            <a:endParaRPr lang="es-SV" dirty="0" smtClean="0">
              <a:solidFill>
                <a:schemeClr val="tx1">
                  <a:lumMod val="65000"/>
                  <a:lumOff val="35000"/>
                </a:schemeClr>
              </a:solidFill>
              <a:ea typeface="+mn-ea"/>
            </a:endParaRPr>
          </a:p>
          <a:p>
            <a:pPr marL="0" indent="0" eaLnBrk="1" fontAlgn="auto" hangingPunct="1">
              <a:spcAft>
                <a:spcPts val="0"/>
              </a:spcAft>
              <a:buClr>
                <a:schemeClr val="accent1">
                  <a:lumMod val="60000"/>
                  <a:lumOff val="40000"/>
                </a:schemeClr>
              </a:buClr>
              <a:buFont typeface="Wingdings 2" pitchFamily="18" charset="2"/>
              <a:buNone/>
              <a:defRPr/>
            </a:pPr>
            <a:endParaRPr lang="es-ES" sz="2000" dirty="0">
              <a:solidFill>
                <a:schemeClr val="tx1">
                  <a:lumMod val="65000"/>
                  <a:lumOff val="35000"/>
                </a:schemeClr>
              </a:solidFill>
              <a:ea typeface="+mn-ea"/>
            </a:endParaRPr>
          </a:p>
          <a:p>
            <a:pPr marL="0" indent="0" eaLnBrk="1" fontAlgn="auto" hangingPunct="1">
              <a:spcAft>
                <a:spcPts val="0"/>
              </a:spcAft>
              <a:buClr>
                <a:schemeClr val="accent1">
                  <a:lumMod val="60000"/>
                  <a:lumOff val="40000"/>
                </a:schemeClr>
              </a:buClr>
              <a:buFont typeface="Wingdings 2" pitchFamily="18" charset="2"/>
              <a:buNone/>
              <a:defRPr/>
            </a:pPr>
            <a:endParaRPr lang="es-ES" sz="2000" dirty="0">
              <a:solidFill>
                <a:schemeClr val="tx1">
                  <a:lumMod val="65000"/>
                  <a:lumOff val="35000"/>
                </a:schemeClr>
              </a:solidFill>
              <a:ea typeface="+mn-ea"/>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1 Título"/>
          <p:cNvSpPr>
            <a:spLocks noGrp="1"/>
          </p:cNvSpPr>
          <p:nvPr>
            <p:ph type="title"/>
          </p:nvPr>
        </p:nvSpPr>
        <p:spPr/>
        <p:txBody>
          <a:bodyPr/>
          <a:lstStyle/>
          <a:p>
            <a:pPr eaLnBrk="1" hangingPunct="1"/>
            <a:r>
              <a:rPr lang="es-SV" smtClean="0"/>
              <a:t>Proyecto Prioritario </a:t>
            </a:r>
          </a:p>
        </p:txBody>
      </p:sp>
      <p:graphicFrame>
        <p:nvGraphicFramePr>
          <p:cNvPr id="4" name="3 Marcador de contenido"/>
          <p:cNvGraphicFramePr>
            <a:graphicFrameLocks noGrp="1"/>
          </p:cNvGraphicFramePr>
          <p:nvPr>
            <p:ph idx="1"/>
          </p:nvPr>
        </p:nvGraphicFramePr>
        <p:xfrm>
          <a:off x="549275" y="1600200"/>
          <a:ext cx="8042275"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タイトル 2"/>
          <p:cNvSpPr>
            <a:spLocks noGrp="1"/>
          </p:cNvSpPr>
          <p:nvPr>
            <p:ph type="title"/>
          </p:nvPr>
        </p:nvSpPr>
        <p:spPr>
          <a:xfrm>
            <a:off x="549275" y="-196850"/>
            <a:ext cx="8042275" cy="1336675"/>
          </a:xfrm>
        </p:spPr>
        <p:txBody>
          <a:bodyPr/>
          <a:lstStyle/>
          <a:p>
            <a:pPr eaLnBrk="1" hangingPunct="1"/>
            <a:r>
              <a:rPr lang="es-ES_tradnl" altLang="ja-JP" u="sng" smtClean="0"/>
              <a:t>Información de Municipio</a:t>
            </a:r>
            <a:endParaRPr lang="ja-JP" altLang="en-US" u="sng" smtClean="0"/>
          </a:p>
        </p:txBody>
      </p:sp>
      <p:sp>
        <p:nvSpPr>
          <p:cNvPr id="2" name="コンテンツ プレースホルダ 1"/>
          <p:cNvSpPr>
            <a:spLocks noGrp="1"/>
          </p:cNvSpPr>
          <p:nvPr>
            <p:ph idx="1"/>
          </p:nvPr>
        </p:nvSpPr>
        <p:spPr/>
        <p:txBody>
          <a:bodyPr>
            <a:normAutofit fontScale="92500" lnSpcReduction="20000"/>
          </a:bodyPr>
          <a:lstStyle/>
          <a:p>
            <a:pPr eaLnBrk="1" hangingPunct="1">
              <a:lnSpc>
                <a:spcPct val="90000"/>
              </a:lnSpc>
            </a:pPr>
            <a:r>
              <a:rPr lang="es-ES_tradnl" altLang="ja-JP" sz="2200" smtClean="0"/>
              <a:t>Población</a:t>
            </a:r>
            <a:r>
              <a:rPr lang="es-ES" altLang="ja-JP" sz="2200" smtClean="0"/>
              <a:t>:</a:t>
            </a:r>
            <a:r>
              <a:rPr lang="es-SV" sz="2200" smtClean="0"/>
              <a:t> 4,780 habitantes.</a:t>
            </a:r>
          </a:p>
          <a:p>
            <a:pPr eaLnBrk="1" hangingPunct="1">
              <a:lnSpc>
                <a:spcPct val="90000"/>
              </a:lnSpc>
            </a:pPr>
            <a:r>
              <a:rPr lang="es-SV" sz="2200" smtClean="0"/>
              <a:t>Altitud: 120  </a:t>
            </a:r>
            <a:r>
              <a:rPr lang="es-SV" sz="2200" smtClean="0">
                <a:solidFill>
                  <a:schemeClr val="tx1"/>
                </a:solidFill>
              </a:rPr>
              <a:t>msnm</a:t>
            </a:r>
          </a:p>
          <a:p>
            <a:pPr eaLnBrk="1" hangingPunct="1">
              <a:lnSpc>
                <a:spcPct val="90000"/>
              </a:lnSpc>
            </a:pPr>
            <a:r>
              <a:rPr lang="es-SV" sz="2200" smtClean="0"/>
              <a:t>División política: 4 Cantones, 17  caseríos</a:t>
            </a:r>
            <a:endParaRPr lang="es-ES" sz="2200" smtClean="0"/>
          </a:p>
          <a:p>
            <a:pPr eaLnBrk="1" hangingPunct="1">
              <a:lnSpc>
                <a:spcPct val="90000"/>
              </a:lnSpc>
            </a:pPr>
            <a:r>
              <a:rPr lang="es-ES_tradnl" altLang="ja-JP" sz="2200" smtClean="0"/>
              <a:t>Superficie:</a:t>
            </a:r>
            <a:r>
              <a:rPr lang="es-SV" sz="2200" smtClean="0"/>
              <a:t> 44.76 km²</a:t>
            </a:r>
            <a:endParaRPr lang="es-ES_tradnl" altLang="ja-JP" sz="2200" smtClean="0"/>
          </a:p>
          <a:p>
            <a:pPr eaLnBrk="1" hangingPunct="1">
              <a:lnSpc>
                <a:spcPct val="90000"/>
              </a:lnSpc>
            </a:pPr>
            <a:r>
              <a:rPr lang="es-ES_tradnl" altLang="ja-JP" sz="2200" smtClean="0"/>
              <a:t>Fiestas Patronales:</a:t>
            </a:r>
            <a:r>
              <a:rPr lang="es-SV" sz="2200" smtClean="0"/>
              <a:t>  </a:t>
            </a:r>
            <a:r>
              <a:rPr lang="es-ES" sz="2200" smtClean="0"/>
              <a:t>15 al 20 de  marzo en honor al Santo</a:t>
            </a:r>
          </a:p>
          <a:p>
            <a:pPr eaLnBrk="1" hangingPunct="1">
              <a:lnSpc>
                <a:spcPct val="90000"/>
              </a:lnSpc>
              <a:buFont typeface="Wingdings 2" pitchFamily="18" charset="2"/>
              <a:buNone/>
            </a:pPr>
            <a:r>
              <a:rPr lang="es-SV" sz="2200" smtClean="0"/>
              <a:t>    Patrono SAN JOSE, y Titulares 24-25 Noviembre</a:t>
            </a:r>
          </a:p>
          <a:p>
            <a:pPr eaLnBrk="1" hangingPunct="1">
              <a:lnSpc>
                <a:spcPct val="90000"/>
              </a:lnSpc>
              <a:buFont typeface="Wingdings 2" pitchFamily="18" charset="2"/>
              <a:buNone/>
            </a:pPr>
            <a:r>
              <a:rPr lang="es-SV" sz="2200" smtClean="0"/>
              <a:t>   Fiesta nacional en Honor al Capitán Cortez 16-Julio </a:t>
            </a:r>
          </a:p>
          <a:p>
            <a:pPr eaLnBrk="1" hangingPunct="1">
              <a:lnSpc>
                <a:spcPct val="90000"/>
              </a:lnSpc>
            </a:pPr>
            <a:r>
              <a:rPr lang="en-US" altLang="ja-JP" sz="2200" smtClean="0"/>
              <a:t>Clima: </a:t>
            </a:r>
            <a:r>
              <a:rPr lang="es-SV" sz="2200" smtClean="0"/>
              <a:t>Es caluroso y pertenece al tipo de tierra caliente. </a:t>
            </a:r>
            <a:endParaRPr lang="es-MX" altLang="ja-JP" sz="2200" smtClean="0"/>
          </a:p>
          <a:p>
            <a:pPr eaLnBrk="1" hangingPunct="1">
              <a:lnSpc>
                <a:spcPct val="90000"/>
              </a:lnSpc>
            </a:pPr>
            <a:r>
              <a:rPr lang="es-MX" altLang="ja-JP" sz="2200" smtClean="0"/>
              <a:t>Estaciones climáticas: Lluviosa Mayo a octubre Seca Noviembre a Abril  </a:t>
            </a:r>
            <a:endParaRPr lang="es-ES_tradnl" altLang="ja-JP" sz="2200" smtClean="0"/>
          </a:p>
          <a:p>
            <a:pPr eaLnBrk="1" hangingPunct="1">
              <a:lnSpc>
                <a:spcPct val="90000"/>
              </a:lnSpc>
              <a:buFont typeface="Wingdings 2" pitchFamily="18" charset="2"/>
              <a:buNone/>
            </a:pPr>
            <a:endParaRPr lang="ja-JP" altLang="en-US" sz="220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ICA TEAM\Desktop\Aniversario- en el 2010.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2000"/>
                    </a14:imgEffect>
                  </a14:imgLayer>
                </a14:imgProps>
              </a:ext>
              <a:ext uri="{28A0092B-C50C-407E-A947-70E740481C1C}">
                <a14:useLocalDpi xmlns:a14="http://schemas.microsoft.com/office/drawing/2010/main" val="0"/>
              </a:ext>
            </a:extLst>
          </a:blip>
          <a:srcRect/>
          <a:stretch>
            <a:fillRect/>
          </a:stretch>
        </p:blipFill>
        <p:spPr bwMode="auto">
          <a:xfrm>
            <a:off x="-1" y="38894"/>
            <a:ext cx="9644701" cy="6819106"/>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effectLst>
            <a:glow rad="139700">
              <a:schemeClr val="accent2">
                <a:satMod val="175000"/>
                <a:alpha val="40000"/>
              </a:schemeClr>
            </a:glow>
          </a:effectLst>
        </p:spPr>
        <p:txBody>
          <a:bodyPr/>
          <a:lstStyle/>
          <a:p>
            <a:pPr marL="0" indent="0" algn="ctr">
              <a:buNone/>
            </a:pPr>
            <a:r>
              <a:rPr lang="es-SV"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Gracias</a:t>
            </a:r>
          </a:p>
          <a:p>
            <a:pPr marL="0" indent="0" algn="ctr">
              <a:buNone/>
            </a:pPr>
            <a:r>
              <a:rPr lang="es-SV"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por su </a:t>
            </a:r>
          </a:p>
          <a:p>
            <a:pPr marL="0" indent="0" algn="ctr">
              <a:buNone/>
            </a:pPr>
            <a:r>
              <a:rPr lang="es-SV"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Atención Prestada</a:t>
            </a:r>
          </a:p>
          <a:p>
            <a:endParaRPr lang="es-SV"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8293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タイトル 1"/>
          <p:cNvSpPr>
            <a:spLocks noGrp="1"/>
          </p:cNvSpPr>
          <p:nvPr>
            <p:ph type="title"/>
          </p:nvPr>
        </p:nvSpPr>
        <p:spPr>
          <a:xfrm>
            <a:off x="549275" y="144463"/>
            <a:ext cx="8042275" cy="866775"/>
          </a:xfrm>
        </p:spPr>
        <p:txBody>
          <a:bodyPr/>
          <a:lstStyle/>
          <a:p>
            <a:pPr eaLnBrk="1" hangingPunct="1"/>
            <a:r>
              <a:rPr lang="es-ES_tradnl" altLang="ja-JP" sz="3600" u="sng" smtClean="0"/>
              <a:t>Croquis de San José (La Fuente) </a:t>
            </a:r>
            <a:endParaRPr lang="ja-JP" altLang="en-US" sz="3600" u="sng" smtClean="0"/>
          </a:p>
        </p:txBody>
      </p:sp>
      <p:pic>
        <p:nvPicPr>
          <p:cNvPr id="17410" name="Picture 2"/>
          <p:cNvPicPr>
            <a:picLocks noGrp="1" noChangeAspect="1" noChangeArrowheads="1"/>
          </p:cNvPicPr>
          <p:nvPr>
            <p:ph idx="1"/>
          </p:nvPr>
        </p:nvPicPr>
        <p:blipFill>
          <a:blip r:embed="rId2"/>
          <a:srcRect/>
          <a:stretch>
            <a:fillRect/>
          </a:stretch>
        </p:blipFill>
        <p:spPr>
          <a:xfrm>
            <a:off x="176213" y="1155700"/>
            <a:ext cx="8807450" cy="5389563"/>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タイトル 2"/>
          <p:cNvSpPr>
            <a:spLocks noGrp="1"/>
          </p:cNvSpPr>
          <p:nvPr>
            <p:ph type="title"/>
          </p:nvPr>
        </p:nvSpPr>
        <p:spPr/>
        <p:txBody>
          <a:bodyPr/>
          <a:lstStyle/>
          <a:p>
            <a:pPr eaLnBrk="1" hangingPunct="1"/>
            <a:r>
              <a:rPr lang="es-ES_tradnl" altLang="ja-JP" u="sng" smtClean="0"/>
              <a:t>Información de CDT</a:t>
            </a:r>
            <a:endParaRPr lang="ja-JP" altLang="en-US" u="sng" smtClean="0"/>
          </a:p>
        </p:txBody>
      </p:sp>
      <p:sp>
        <p:nvSpPr>
          <p:cNvPr id="2" name="コンテンツ プレースホルダ 1"/>
          <p:cNvSpPr>
            <a:spLocks noGrp="1"/>
          </p:cNvSpPr>
          <p:nvPr>
            <p:ph idx="1"/>
          </p:nvPr>
        </p:nvSpPr>
        <p:spPr>
          <a:xfrm>
            <a:off x="549275" y="1444625"/>
            <a:ext cx="8042275" cy="4978400"/>
          </a:xfrm>
        </p:spPr>
        <p:txBody>
          <a:bodyPr>
            <a:normAutofit/>
          </a:bodyPr>
          <a:lstStyle/>
          <a:p>
            <a:pPr marL="0" indent="0" eaLnBrk="1" hangingPunct="1">
              <a:buFont typeface="Wingdings 2" pitchFamily="18" charset="2"/>
              <a:buNone/>
            </a:pPr>
            <a:r>
              <a:rPr lang="es-SV" smtClean="0"/>
              <a:t> </a:t>
            </a:r>
            <a:endParaRPr lang="es-SV" sz="1600" smtClean="0"/>
          </a:p>
          <a:p>
            <a:pPr marL="0" indent="0" eaLnBrk="1" hangingPunct="1">
              <a:spcBef>
                <a:spcPct val="0"/>
              </a:spcBef>
              <a:spcAft>
                <a:spcPts val="600"/>
              </a:spcAft>
            </a:pPr>
            <a:r>
              <a:rPr lang="es-SV" sz="1800" smtClean="0"/>
              <a:t>EI </a:t>
            </a:r>
            <a:r>
              <a:rPr lang="es-SV" sz="1800" b="1" u="sng" smtClean="0"/>
              <a:t>CDT </a:t>
            </a:r>
            <a:r>
              <a:rPr lang="es-SV" sz="1800" smtClean="0"/>
              <a:t> </a:t>
            </a:r>
            <a:r>
              <a:rPr lang="es-ES" sz="1800" smtClean="0"/>
              <a:t>Somos una entidad que busca el desarrollo turístico de la comunidad por medio de actividades que promuevan la sana integración de los sectores de la localidad para así lograr un crecimiento económico equitativo.</a:t>
            </a:r>
            <a:endParaRPr lang="es-SV" sz="1800" b="1" u="sng" smtClean="0"/>
          </a:p>
          <a:p>
            <a:pPr marL="0" indent="0" eaLnBrk="1" hangingPunct="1">
              <a:spcBef>
                <a:spcPct val="0"/>
              </a:spcBef>
              <a:spcAft>
                <a:spcPts val="600"/>
              </a:spcAft>
              <a:buFont typeface="Wingdings 2" pitchFamily="18" charset="2"/>
              <a:buNone/>
            </a:pPr>
            <a:endParaRPr lang="es-SV" sz="1800" u="sng" smtClean="0"/>
          </a:p>
          <a:p>
            <a:pPr marL="0" indent="0" eaLnBrk="1" hangingPunct="1">
              <a:spcBef>
                <a:spcPct val="0"/>
              </a:spcBef>
              <a:spcAft>
                <a:spcPts val="600"/>
              </a:spcAft>
            </a:pPr>
            <a:r>
              <a:rPr lang="es-SV" sz="1800" b="1" u="sng" smtClean="0"/>
              <a:t>Misión</a:t>
            </a:r>
            <a:r>
              <a:rPr lang="es-SV" sz="1800" u="sng" smtClean="0"/>
              <a:t>: </a:t>
            </a:r>
            <a:r>
              <a:rPr lang="es-SV" sz="1800" smtClean="0"/>
              <a:t>  </a:t>
            </a:r>
            <a:r>
              <a:rPr lang="es-SV" sz="1800" b="1" smtClean="0"/>
              <a:t> </a:t>
            </a:r>
            <a:r>
              <a:rPr lang="es-SV" sz="1800" smtClean="0"/>
              <a:t>Impulsar el turismo sostenible a través de los recursos naturales y culturales en villa de san José,  para potenciar el desarrollo Turístico local </a:t>
            </a:r>
          </a:p>
          <a:p>
            <a:pPr marL="0" indent="0" eaLnBrk="1" hangingPunct="1">
              <a:spcBef>
                <a:spcPct val="0"/>
              </a:spcBef>
              <a:spcAft>
                <a:spcPts val="600"/>
              </a:spcAft>
              <a:buFont typeface="Wingdings 2" pitchFamily="18" charset="2"/>
              <a:buNone/>
            </a:pPr>
            <a:r>
              <a:rPr lang="es-SV" sz="1800" smtClean="0"/>
              <a:t>para mejorar la calidad de vida de los habitantes.</a:t>
            </a:r>
            <a:endParaRPr lang="es-ES" sz="1800" smtClean="0"/>
          </a:p>
          <a:p>
            <a:pPr marL="0" indent="0" eaLnBrk="1" hangingPunct="1">
              <a:spcBef>
                <a:spcPct val="0"/>
              </a:spcBef>
              <a:spcAft>
                <a:spcPts val="600"/>
              </a:spcAft>
              <a:buFont typeface="Wingdings 2" pitchFamily="18" charset="2"/>
              <a:buNone/>
            </a:pPr>
            <a:endParaRPr lang="es-SV" sz="1800" smtClean="0"/>
          </a:p>
          <a:p>
            <a:pPr marL="0" indent="0" eaLnBrk="1" hangingPunct="1">
              <a:spcBef>
                <a:spcPct val="0"/>
              </a:spcBef>
              <a:spcAft>
                <a:spcPts val="600"/>
              </a:spcAft>
            </a:pPr>
            <a:r>
              <a:rPr lang="es-SV" sz="1800" b="1" u="sng" smtClean="0"/>
              <a:t>Visión: </a:t>
            </a:r>
            <a:r>
              <a:rPr lang="es-SV" sz="1800" smtClean="0"/>
              <a:t> Ser líderes en promover el desarrollo turístico en villa san José a través de acciones que garantizan el reconocimiento Local, Nacional e internacional como destino de riqueza histórica, Cultural. </a:t>
            </a:r>
            <a:endParaRPr lang="es-ES" sz="1800" smtClean="0"/>
          </a:p>
          <a:p>
            <a:pPr marL="0" indent="0" eaLnBrk="1" hangingPunct="1">
              <a:spcBef>
                <a:spcPct val="0"/>
              </a:spcBef>
              <a:spcAft>
                <a:spcPts val="600"/>
              </a:spcAft>
            </a:pPr>
            <a:endParaRPr lang="es-ES" sz="1800" smtClean="0"/>
          </a:p>
          <a:p>
            <a:pPr marL="0" indent="0" eaLnBrk="1" hangingPunct="1">
              <a:spcBef>
                <a:spcPct val="0"/>
              </a:spcBef>
              <a:spcAft>
                <a:spcPts val="600"/>
              </a:spcAft>
            </a:pPr>
            <a:endParaRPr lang="es-ES" sz="1800" smtClean="0"/>
          </a:p>
          <a:p>
            <a:pPr marL="0" indent="0" eaLnBrk="1" hangingPunct="1">
              <a:spcBef>
                <a:spcPct val="0"/>
              </a:spcBef>
              <a:spcAft>
                <a:spcPts val="600"/>
              </a:spcAft>
            </a:pPr>
            <a:endParaRPr lang="es-SV" smtClean="0"/>
          </a:p>
          <a:p>
            <a:pPr marL="0" indent="0" eaLnBrk="1" hangingPunct="1">
              <a:spcBef>
                <a:spcPct val="0"/>
              </a:spcBef>
              <a:spcAft>
                <a:spcPts val="600"/>
              </a:spcAft>
              <a:buFont typeface="Wingdings 2" pitchFamily="18" charset="2"/>
              <a:buNone/>
            </a:pPr>
            <a:endParaRPr lang="es-SV" smtClean="0"/>
          </a:p>
          <a:p>
            <a:pPr marL="0" indent="0" eaLnBrk="1" hangingPunct="1">
              <a:spcBef>
                <a:spcPct val="0"/>
              </a:spcBef>
              <a:spcAft>
                <a:spcPts val="600"/>
              </a:spcAft>
            </a:pPr>
            <a:endParaRPr lang="es-ES_tradnl" altLang="ja-JP"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1 Título"/>
          <p:cNvSpPr>
            <a:spLocks noGrp="1"/>
          </p:cNvSpPr>
          <p:nvPr>
            <p:ph type="title"/>
          </p:nvPr>
        </p:nvSpPr>
        <p:spPr/>
        <p:txBody>
          <a:bodyPr/>
          <a:lstStyle/>
          <a:p>
            <a:pPr eaLnBrk="1" hangingPunct="1"/>
            <a:r>
              <a:rPr lang="es-SV" smtClean="0"/>
              <a:t>Nuestra Prioridad </a:t>
            </a:r>
          </a:p>
        </p:txBody>
      </p:sp>
      <p:sp>
        <p:nvSpPr>
          <p:cNvPr id="19458" name="2 Marcador de contenido"/>
          <p:cNvSpPr>
            <a:spLocks noGrp="1"/>
          </p:cNvSpPr>
          <p:nvPr>
            <p:ph idx="1"/>
          </p:nvPr>
        </p:nvSpPr>
        <p:spPr>
          <a:xfrm>
            <a:off x="549275" y="1444625"/>
            <a:ext cx="8042275" cy="4343400"/>
          </a:xfrm>
        </p:spPr>
        <p:txBody>
          <a:bodyPr/>
          <a:lstStyle/>
          <a:p>
            <a:pPr marL="0" indent="0" algn="just" eaLnBrk="1" hangingPunct="1">
              <a:buFont typeface="Wingdings 2" pitchFamily="18" charset="2"/>
              <a:buNone/>
            </a:pPr>
            <a:r>
              <a:rPr lang="es-ES" sz="2800" smtClean="0"/>
              <a:t>Como CDT cada una de las actividades son de gran prioridad y como municipio buscamos desarrollarlo con el mas sumo de los cuidados para el éxito de este, como por ejemplo la organización y ejecución de las fiestas patronales que se celebran del 15 al 20 de marzo en honor al Santo Patrono SAN JOSE, que son una tradición que nos dejaron nuestros antepasados, para dicha actividad contamos con la presencia de diferentes visitantes del país y Josefinos residentes en el Extranjero. </a:t>
            </a:r>
            <a:endParaRPr lang="es-SV" sz="28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タイトル 1"/>
          <p:cNvSpPr>
            <a:spLocks noGrp="1"/>
          </p:cNvSpPr>
          <p:nvPr>
            <p:ph type="title"/>
          </p:nvPr>
        </p:nvSpPr>
        <p:spPr/>
        <p:txBody>
          <a:bodyPr/>
          <a:lstStyle/>
          <a:p>
            <a:pPr eaLnBrk="1" hangingPunct="1"/>
            <a:r>
              <a:rPr lang="es-ES_tradnl" altLang="ja-JP" u="sng" smtClean="0"/>
              <a:t>Información de CDT</a:t>
            </a:r>
            <a:endParaRPr lang="ja-JP" altLang="en-US" u="sng" smtClean="0"/>
          </a:p>
        </p:txBody>
      </p:sp>
      <p:sp>
        <p:nvSpPr>
          <p:cNvPr id="3" name="コンテンツ プレースホルダ 2"/>
          <p:cNvSpPr>
            <a:spLocks noGrp="1"/>
          </p:cNvSpPr>
          <p:nvPr>
            <p:ph idx="1"/>
          </p:nvPr>
        </p:nvSpPr>
        <p:spPr/>
        <p:txBody>
          <a:bodyPr>
            <a:noAutofit/>
          </a:bodyPr>
          <a:lstStyle/>
          <a:p>
            <a:pPr marL="0" indent="0" eaLnBrk="1" hangingPunct="1">
              <a:lnSpc>
                <a:spcPct val="120000"/>
              </a:lnSpc>
              <a:spcBef>
                <a:spcPct val="0"/>
              </a:spcBef>
              <a:spcAft>
                <a:spcPts val="600"/>
              </a:spcAft>
              <a:buFont typeface="Wingdings 2" pitchFamily="18" charset="2"/>
              <a:buNone/>
            </a:pPr>
            <a:r>
              <a:rPr lang="es-ES_tradnl" altLang="ja-JP" smtClean="0"/>
              <a:t>¿Qué hemos hecho?</a:t>
            </a:r>
          </a:p>
          <a:p>
            <a:pPr marL="0" indent="0" eaLnBrk="1" hangingPunct="1"/>
            <a:r>
              <a:rPr lang="es-SV" smtClean="0"/>
              <a:t>Mantenimiento de la decoración de postes Públicos.</a:t>
            </a:r>
            <a:endParaRPr lang="es-ES" smtClean="0"/>
          </a:p>
          <a:p>
            <a:pPr marL="0" indent="0" eaLnBrk="1" hangingPunct="1"/>
            <a:r>
              <a:rPr lang="es-SV" smtClean="0"/>
              <a:t>Protección, promoción y mantenimiento de los recursos.</a:t>
            </a:r>
            <a:endParaRPr lang="es-ES" smtClean="0"/>
          </a:p>
          <a:p>
            <a:pPr marL="0" indent="0" eaLnBrk="1" hangingPunct="1"/>
            <a:r>
              <a:rPr lang="es-SV" smtClean="0"/>
              <a:t>Organizar y calendarizar actividades del CDT.</a:t>
            </a:r>
            <a:endParaRPr lang="es-ES" smtClean="0"/>
          </a:p>
          <a:p>
            <a:pPr marL="0" indent="0" eaLnBrk="1" hangingPunct="1"/>
            <a:r>
              <a:rPr lang="es-SV" smtClean="0"/>
              <a:t>Realización de un inventario turístico por medio de la visita a los lugares y levantamiento fotográfico.</a:t>
            </a:r>
          </a:p>
          <a:p>
            <a:pPr marL="0" indent="0" eaLnBrk="1" hangingPunct="1"/>
            <a:r>
              <a:rPr lang="es-SV" smtClean="0"/>
              <a:t>Coordinar actividades Culturales y ambientales.</a:t>
            </a:r>
            <a:endParaRPr lang="es-ES" smtClean="0"/>
          </a:p>
          <a:p>
            <a:pPr marL="0" indent="0" eaLnBrk="1" hangingPunct="1">
              <a:lnSpc>
                <a:spcPct val="120000"/>
              </a:lnSpc>
              <a:spcBef>
                <a:spcPct val="0"/>
              </a:spcBef>
              <a:spcAft>
                <a:spcPts val="600"/>
              </a:spcAft>
              <a:buFont typeface="Wingdings 2" pitchFamily="18" charset="2"/>
              <a:buNone/>
            </a:pPr>
            <a:endParaRPr lang="es-ES_tradnl" altLang="ja-JP" smtClean="0"/>
          </a:p>
          <a:p>
            <a:pPr marL="349250" lvl="1" indent="0" eaLnBrk="1" hangingPunct="1">
              <a:lnSpc>
                <a:spcPct val="120000"/>
              </a:lnSpc>
              <a:spcBef>
                <a:spcPct val="0"/>
              </a:spcBef>
              <a:spcAft>
                <a:spcPts val="600"/>
              </a:spcAft>
              <a:buFont typeface="Wingdings 2" pitchFamily="18" charset="2"/>
              <a:buNone/>
            </a:pPr>
            <a:endParaRPr lang="es-SV" smtClean="0"/>
          </a:p>
          <a:p>
            <a:pPr marL="349250" lvl="1" indent="0" eaLnBrk="1" hangingPunct="1">
              <a:lnSpc>
                <a:spcPct val="120000"/>
              </a:lnSpc>
              <a:spcBef>
                <a:spcPct val="0"/>
              </a:spcBef>
              <a:spcAft>
                <a:spcPts val="600"/>
              </a:spcAft>
            </a:pPr>
            <a:endParaRPr lang="es-SV" smtClean="0"/>
          </a:p>
          <a:p>
            <a:pPr marL="349250" lvl="1" indent="0" eaLnBrk="1" hangingPunct="1">
              <a:lnSpc>
                <a:spcPct val="120000"/>
              </a:lnSpc>
              <a:spcBef>
                <a:spcPct val="0"/>
              </a:spcBef>
              <a:spcAft>
                <a:spcPts val="600"/>
              </a:spcAft>
            </a:pPr>
            <a:endParaRPr lang="es-ES_tradnl" altLang="ja-JP"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タイトル 1"/>
          <p:cNvSpPr>
            <a:spLocks noGrp="1"/>
          </p:cNvSpPr>
          <p:nvPr>
            <p:ph type="title"/>
          </p:nvPr>
        </p:nvSpPr>
        <p:spPr/>
        <p:txBody>
          <a:bodyPr/>
          <a:lstStyle/>
          <a:p>
            <a:pPr eaLnBrk="1" hangingPunct="1"/>
            <a:r>
              <a:rPr lang="es-ES_tradnl" altLang="ja-JP" u="sng" smtClean="0"/>
              <a:t>Recursos Turísticos</a:t>
            </a:r>
            <a:endParaRPr lang="ja-JP" altLang="en-US" u="sng" smtClean="0"/>
          </a:p>
        </p:txBody>
      </p:sp>
      <p:graphicFrame>
        <p:nvGraphicFramePr>
          <p:cNvPr id="21537" name="Group 33"/>
          <p:cNvGraphicFramePr>
            <a:graphicFrameLocks noGrp="1"/>
          </p:cNvGraphicFramePr>
          <p:nvPr>
            <p:ph idx="1"/>
          </p:nvPr>
        </p:nvGraphicFramePr>
        <p:xfrm>
          <a:off x="549275" y="2112963"/>
          <a:ext cx="8042275" cy="3474720"/>
        </p:xfrm>
        <a:graphic>
          <a:graphicData uri="http://schemas.openxmlformats.org/drawingml/2006/table">
            <a:tbl>
              <a:tblPr/>
              <a:tblGrid>
                <a:gridCol w="2130425"/>
                <a:gridCol w="2052638"/>
                <a:gridCol w="1946275"/>
                <a:gridCol w="1912937"/>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smtClean="0">
                          <a:ln>
                            <a:noFill/>
                          </a:ln>
                          <a:solidFill>
                            <a:srgbClr val="FFFFFF"/>
                          </a:solidFill>
                          <a:effectLst/>
                          <a:latin typeface="News Gothic MT"/>
                          <a:ea typeface="MS PGothic" pitchFamily="34" charset="-128"/>
                        </a:rPr>
                        <a:t>Recursos Naturales</a:t>
                      </a:r>
                      <a:endParaRPr kumimoji="1" lang="ja-JP" altLang="en-US" sz="1800" b="1" i="0" u="none" strike="noStrike" cap="none" normalizeH="0" baseline="0" smtClean="0">
                        <a:ln>
                          <a:noFill/>
                        </a:ln>
                        <a:solidFill>
                          <a:srgbClr val="FFFFFF"/>
                        </a:solidFill>
                        <a:effectLst/>
                        <a:latin typeface="News Gothic MT"/>
                        <a:ea typeface="MS PGothic" pitchFamily="34" charset="-128"/>
                      </a:endParaRPr>
                    </a:p>
                  </a:txBody>
                  <a:tcPr horzOverflow="overflow">
                    <a:lnL w="12700" cap="flat" cmpd="sng" algn="ctr">
                      <a:solidFill>
                        <a:srgbClr val="FF6700"/>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FF6700"/>
                      </a:solidFill>
                      <a:prstDash val="solid"/>
                      <a:round/>
                      <a:headEnd type="none" w="med" len="med"/>
                      <a:tailEnd type="none" w="med" len="med"/>
                    </a:lnT>
                    <a:lnB w="12700" cap="flat" cmpd="sng" algn="ctr">
                      <a:solidFill>
                        <a:srgbClr val="FF6700"/>
                      </a:solidFill>
                      <a:prstDash val="solid"/>
                      <a:round/>
                      <a:headEnd type="none" w="med" len="med"/>
                      <a:tailEnd type="none" w="med" len="med"/>
                    </a:lnB>
                    <a:lnTlToBr>
                      <a:noFill/>
                    </a:lnTlToBr>
                    <a:lnBlToTr>
                      <a:noFill/>
                    </a:lnBlToTr>
                    <a:solidFill>
                      <a:srgbClr val="FF67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smtClean="0">
                          <a:ln>
                            <a:noFill/>
                          </a:ln>
                          <a:solidFill>
                            <a:srgbClr val="FFFFFF"/>
                          </a:solidFill>
                          <a:effectLst/>
                          <a:latin typeface="News Gothic MT"/>
                          <a:ea typeface="MS PGothic" pitchFamily="34" charset="-128"/>
                        </a:rPr>
                        <a:t>Recursos Culturales</a:t>
                      </a:r>
                      <a:endParaRPr kumimoji="1" lang="ja-JP" altLang="en-US" sz="1800" b="1" i="0" u="none" strike="noStrike" cap="none" normalizeH="0" baseline="0" smtClean="0">
                        <a:ln>
                          <a:noFill/>
                        </a:ln>
                        <a:solidFill>
                          <a:srgbClr val="FFFFFF"/>
                        </a:solidFill>
                        <a:effectLst/>
                        <a:latin typeface="News Gothic MT"/>
                        <a:ea typeface="MS PGothic" pitchFamily="34" charset="-128"/>
                      </a:endParaRPr>
                    </a:p>
                  </a:txBody>
                  <a:tcP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FF6700"/>
                      </a:solidFill>
                      <a:prstDash val="solid"/>
                      <a:round/>
                      <a:headEnd type="none" w="med" len="med"/>
                      <a:tailEnd type="none" w="med" len="med"/>
                    </a:lnT>
                    <a:lnB w="12700" cap="flat" cmpd="sng" algn="ctr">
                      <a:solidFill>
                        <a:srgbClr val="FF6700"/>
                      </a:solidFill>
                      <a:prstDash val="solid"/>
                      <a:round/>
                      <a:headEnd type="none" w="med" len="med"/>
                      <a:tailEnd type="none" w="med" len="med"/>
                    </a:lnB>
                    <a:lnTlToBr>
                      <a:noFill/>
                    </a:lnTlToBr>
                    <a:lnBlToTr>
                      <a:noFill/>
                    </a:lnBlToTr>
                    <a:solidFill>
                      <a:srgbClr val="FF67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s-ES_tradnl" altLang="ja-JP" sz="1800" b="1" i="0" u="none" strike="noStrike" cap="none" normalizeH="0" baseline="0" smtClean="0">
                          <a:ln>
                            <a:noFill/>
                          </a:ln>
                          <a:solidFill>
                            <a:srgbClr val="FFFFFF"/>
                          </a:solidFill>
                          <a:effectLst/>
                          <a:latin typeface="News Gothic MT"/>
                          <a:ea typeface="MS PGothic" pitchFamily="34" charset="-128"/>
                        </a:rPr>
                        <a:t>Hecho por el hombre </a:t>
                      </a:r>
                      <a:endParaRPr kumimoji="1" lang="ja-JP" altLang="en-US" sz="1800" b="1" i="0" u="none" strike="noStrike" cap="none" normalizeH="0" baseline="0" smtClean="0">
                        <a:ln>
                          <a:noFill/>
                        </a:ln>
                        <a:solidFill>
                          <a:srgbClr val="FFFFFF"/>
                        </a:solidFill>
                        <a:effectLst/>
                        <a:latin typeface="News Gothic MT"/>
                        <a:ea typeface="MS PGothic" pitchFamily="34" charset="-128"/>
                      </a:endParaRPr>
                    </a:p>
                  </a:txBody>
                  <a:tcP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FF6700"/>
                      </a:solidFill>
                      <a:prstDash val="solid"/>
                      <a:round/>
                      <a:headEnd type="none" w="med" len="med"/>
                      <a:tailEnd type="none" w="med" len="med"/>
                    </a:lnT>
                    <a:lnB w="12700" cap="flat" cmpd="sng" algn="ctr">
                      <a:solidFill>
                        <a:srgbClr val="FF6700"/>
                      </a:solidFill>
                      <a:prstDash val="solid"/>
                      <a:round/>
                      <a:headEnd type="none" w="med" len="med"/>
                      <a:tailEnd type="none" w="med" len="med"/>
                    </a:lnB>
                    <a:lnTlToBr>
                      <a:noFill/>
                    </a:lnTlToBr>
                    <a:lnBlToTr>
                      <a:noFill/>
                    </a:lnBlToTr>
                    <a:solidFill>
                      <a:srgbClr val="FF67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s-ES_tradnl" altLang="ja-JP" sz="1800" b="1" i="0" u="none" strike="noStrike" cap="none" normalizeH="0" baseline="0" smtClean="0">
                          <a:ln>
                            <a:noFill/>
                          </a:ln>
                          <a:solidFill>
                            <a:srgbClr val="FFFFFF"/>
                          </a:solidFill>
                          <a:effectLst/>
                          <a:latin typeface="News Gothic MT"/>
                          <a:ea typeface="MS PGothic" pitchFamily="34" charset="-128"/>
                        </a:rPr>
                        <a:t>Gastronomía</a:t>
                      </a:r>
                      <a:endParaRPr kumimoji="1" lang="ja-JP" altLang="en-US" sz="1800" b="1" i="0" u="none" strike="noStrike" cap="none" normalizeH="0" baseline="0" smtClean="0">
                        <a:ln>
                          <a:noFill/>
                        </a:ln>
                        <a:solidFill>
                          <a:srgbClr val="FFFFFF"/>
                        </a:solidFill>
                        <a:effectLst/>
                        <a:latin typeface="News Gothic MT"/>
                        <a:ea typeface="MS PGothic" pitchFamily="34" charset="-128"/>
                      </a:endParaRPr>
                    </a:p>
                  </a:txBody>
                  <a:tcPr horzOverflow="overflow">
                    <a:lnL w="12700" cap="flat" cmpd="sng" algn="ctr">
                      <a:solidFill>
                        <a:srgbClr val="7F7F7F"/>
                      </a:solidFill>
                      <a:prstDash val="solid"/>
                      <a:round/>
                      <a:headEnd type="none" w="med" len="med"/>
                      <a:tailEnd type="none" w="med" len="med"/>
                    </a:lnL>
                    <a:lnR w="12700" cap="flat" cmpd="sng" algn="ctr">
                      <a:solidFill>
                        <a:srgbClr val="FF6700"/>
                      </a:solidFill>
                      <a:prstDash val="solid"/>
                      <a:round/>
                      <a:headEnd type="none" w="med" len="med"/>
                      <a:tailEnd type="none" w="med" len="med"/>
                    </a:lnR>
                    <a:lnT w="12700" cap="flat" cmpd="sng" algn="ctr">
                      <a:solidFill>
                        <a:srgbClr val="FF6700"/>
                      </a:solidFill>
                      <a:prstDash val="solid"/>
                      <a:round/>
                      <a:headEnd type="none" w="med" len="med"/>
                      <a:tailEnd type="none" w="med" len="med"/>
                    </a:lnT>
                    <a:lnB w="12700" cap="flat" cmpd="sng" algn="ctr">
                      <a:solidFill>
                        <a:srgbClr val="FF6700"/>
                      </a:solidFill>
                      <a:prstDash val="solid"/>
                      <a:round/>
                      <a:headEnd type="none" w="med" len="med"/>
                      <a:tailEnd type="none" w="med" len="med"/>
                    </a:lnB>
                    <a:lnTlToBr>
                      <a:noFill/>
                    </a:lnTlToBr>
                    <a:lnBlToTr>
                      <a:noFill/>
                    </a:lnBlToTr>
                    <a:solidFill>
                      <a:srgbClr val="FF6700"/>
                    </a:solidFill>
                  </a:tcPr>
                </a:tc>
              </a:tr>
              <a:tr h="1898650">
                <a:tc>
                  <a:txBody>
                    <a:bodyPr/>
                    <a:lstStyle/>
                    <a:p>
                      <a:pPr marL="179388" marR="0" lvl="0" indent="-276225" algn="l" defTabSz="914400" rtl="0" eaLnBrk="1" fontAlgn="base" latinLnBrk="0" hangingPunct="1">
                        <a:lnSpc>
                          <a:spcPct val="100000"/>
                        </a:lnSpc>
                        <a:spcBef>
                          <a:spcPct val="0"/>
                        </a:spcBef>
                        <a:spcAft>
                          <a:spcPct val="0"/>
                        </a:spcAft>
                        <a:buClrTx/>
                        <a:buSzTx/>
                        <a:buFont typeface="Arial" charset="0"/>
                        <a:buChar char="•"/>
                        <a:tabLst/>
                      </a:pPr>
                      <a:endParaRPr kumimoji="1" lang="es-ES_tradnl" altLang="ja-JP" sz="2000" b="0" i="0" u="none" strike="noStrike" cap="none" normalizeH="0" baseline="0" smtClean="0">
                        <a:ln>
                          <a:noFill/>
                        </a:ln>
                        <a:solidFill>
                          <a:srgbClr val="000000"/>
                        </a:solidFill>
                        <a:effectLst/>
                        <a:latin typeface="News Gothic MT"/>
                        <a:ea typeface="MS PGothic" pitchFamily="34" charset="-128"/>
                      </a:endParaRPr>
                    </a:p>
                    <a:p>
                      <a:pPr marL="179388" marR="0" lvl="0" indent="-276225" algn="l" defTabSz="914400" rtl="0" eaLnBrk="1" fontAlgn="base" latinLnBrk="0" hangingPunct="1">
                        <a:lnSpc>
                          <a:spcPct val="100000"/>
                        </a:lnSpc>
                        <a:spcBef>
                          <a:spcPct val="0"/>
                        </a:spcBef>
                        <a:spcAft>
                          <a:spcPct val="0"/>
                        </a:spcAft>
                        <a:buClrTx/>
                        <a:buSzTx/>
                        <a:buFont typeface="Arial" charset="0"/>
                        <a:buChar char="•"/>
                        <a:tabLst/>
                      </a:pPr>
                      <a:r>
                        <a:rPr kumimoji="1" lang="es-ES_tradnl" altLang="ja-JP" sz="2000" b="0" i="0" u="none" strike="noStrike" cap="none" normalizeH="0" baseline="0" smtClean="0">
                          <a:ln>
                            <a:noFill/>
                          </a:ln>
                          <a:solidFill>
                            <a:srgbClr val="000000"/>
                          </a:solidFill>
                          <a:effectLst/>
                          <a:latin typeface="News Gothic MT"/>
                          <a:ea typeface="MS PGothic" pitchFamily="34" charset="-128"/>
                        </a:rPr>
                        <a:t>Cerro La Cruz </a:t>
                      </a:r>
                      <a:r>
                        <a:rPr kumimoji="1" lang="es-ES_tradnl" altLang="ja-JP" sz="1600" b="0" i="0" u="none" strike="noStrike" cap="none" normalizeH="0" baseline="0" smtClean="0">
                          <a:ln>
                            <a:noFill/>
                          </a:ln>
                          <a:solidFill>
                            <a:srgbClr val="000000"/>
                          </a:solidFill>
                          <a:effectLst/>
                          <a:latin typeface="News Gothic MT"/>
                          <a:ea typeface="MS PGothic" pitchFamily="34" charset="-128"/>
                        </a:rPr>
                        <a:t>424 msnm</a:t>
                      </a:r>
                    </a:p>
                    <a:p>
                      <a:pPr marL="179388" marR="0" lvl="0" indent="-276225" algn="l" defTabSz="914400" rtl="0" eaLnBrk="1" fontAlgn="base" latinLnBrk="0" hangingPunct="1">
                        <a:lnSpc>
                          <a:spcPct val="100000"/>
                        </a:lnSpc>
                        <a:spcBef>
                          <a:spcPct val="0"/>
                        </a:spcBef>
                        <a:spcAft>
                          <a:spcPct val="0"/>
                        </a:spcAft>
                        <a:buClrTx/>
                        <a:buSzTx/>
                        <a:buFont typeface="Arial" charset="0"/>
                        <a:buNone/>
                        <a:tabLst/>
                      </a:pPr>
                      <a:endParaRPr kumimoji="0" lang="es-ES" sz="1600" b="0" i="0" u="none" strike="noStrike" cap="none" normalizeH="0" baseline="0" smtClean="0">
                        <a:ln>
                          <a:noFill/>
                        </a:ln>
                        <a:solidFill>
                          <a:srgbClr val="000000"/>
                        </a:solidFill>
                        <a:effectLst/>
                        <a:latin typeface="News Gothic MT"/>
                        <a:ea typeface="MS PGothic" pitchFamily="34" charset="-128"/>
                      </a:endParaRPr>
                    </a:p>
                    <a:p>
                      <a:pPr marL="179388" marR="0" lvl="0" indent="-276225" algn="l" defTabSz="914400" rtl="0" eaLnBrk="1" fontAlgn="base" latinLnBrk="0" hangingPunct="1">
                        <a:lnSpc>
                          <a:spcPct val="100000"/>
                        </a:lnSpc>
                        <a:spcBef>
                          <a:spcPct val="0"/>
                        </a:spcBef>
                        <a:spcAft>
                          <a:spcPct val="0"/>
                        </a:spcAft>
                        <a:buClrTx/>
                        <a:buSzTx/>
                        <a:buFont typeface="Arial" charset="0"/>
                        <a:buNone/>
                        <a:tabLst/>
                      </a:pPr>
                      <a:endParaRPr kumimoji="1" lang="ja-JP" altLang="en-US" sz="2000" b="0" i="0" u="none" strike="noStrike" cap="none" normalizeH="0" baseline="0" smtClean="0">
                        <a:ln>
                          <a:noFill/>
                        </a:ln>
                        <a:solidFill>
                          <a:srgbClr val="000000"/>
                        </a:solidFill>
                        <a:effectLst/>
                        <a:latin typeface="News Gothic MT"/>
                        <a:ea typeface="MS PGothic" pitchFamily="34" charset="-128"/>
                      </a:endParaRPr>
                    </a:p>
                  </a:txBody>
                  <a:tcPr horzOverflow="overflow">
                    <a:lnL w="12700" cap="flat" cmpd="sng" algn="ctr">
                      <a:solidFill>
                        <a:srgbClr val="FF6700"/>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FF6700"/>
                      </a:solidFill>
                      <a:prstDash val="solid"/>
                      <a:round/>
                      <a:headEnd type="none" w="med" len="med"/>
                      <a:tailEnd type="none" w="med" len="med"/>
                    </a:lnT>
                    <a:lnB w="12700" cap="flat" cmpd="sng" algn="ctr">
                      <a:solidFill>
                        <a:srgbClr val="FF6700"/>
                      </a:solidFill>
                      <a:prstDash val="solid"/>
                      <a:round/>
                      <a:headEnd type="none" w="med" len="med"/>
                      <a:tailEnd type="none" w="med" len="med"/>
                    </a:lnB>
                    <a:lnTlToBr>
                      <a:noFill/>
                    </a:lnTlToBr>
                    <a:lnBlToTr>
                      <a:noFill/>
                    </a:lnBlToTr>
                    <a:solidFill>
                      <a:srgbClr val="FFEBE7"/>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Char char="•"/>
                        <a:tabLst/>
                      </a:pPr>
                      <a:endParaRPr kumimoji="0" lang="es-ES" sz="2000" b="0" i="0" u="none" strike="noStrike" cap="none" normalizeH="0" baseline="0" smtClean="0">
                        <a:ln>
                          <a:noFill/>
                        </a:ln>
                        <a:solidFill>
                          <a:srgbClr val="000000"/>
                        </a:solidFill>
                        <a:effectLst/>
                        <a:latin typeface="News Gothic MT"/>
                        <a:ea typeface="MS PGothic" pitchFamily="34" charset="-128"/>
                      </a:endParaRP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s-ES" sz="2000" b="0" i="0" u="none" strike="noStrike" cap="none" normalizeH="0" baseline="0" smtClean="0">
                          <a:ln>
                            <a:noFill/>
                          </a:ln>
                          <a:solidFill>
                            <a:srgbClr val="000000"/>
                          </a:solidFill>
                          <a:effectLst/>
                          <a:latin typeface="News Gothic MT"/>
                          <a:ea typeface="MS PGothic" pitchFamily="34" charset="-128"/>
                        </a:rPr>
                        <a:t>Iglesia Católica</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s-SV" sz="2000" b="0" i="0" u="none" strike="noStrike" cap="none" normalizeH="0" baseline="0" smtClean="0">
                          <a:ln>
                            <a:noFill/>
                          </a:ln>
                          <a:solidFill>
                            <a:srgbClr val="000000"/>
                          </a:solidFill>
                          <a:effectLst/>
                          <a:latin typeface="News Gothic MT"/>
                          <a:ea typeface="MS PGothic" pitchFamily="34" charset="-128"/>
                        </a:rPr>
                        <a:t> </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s-SV" sz="1600" b="0" i="0" u="none" strike="noStrike" cap="none" normalizeH="0" baseline="0" smtClean="0">
                          <a:ln>
                            <a:noFill/>
                          </a:ln>
                          <a:solidFill>
                            <a:srgbClr val="000000"/>
                          </a:solidFill>
                          <a:effectLst/>
                          <a:latin typeface="News Gothic MT"/>
                          <a:ea typeface="MS PGothic" pitchFamily="34" charset="-128"/>
                        </a:rPr>
                        <a:t>(Fundada hace  mas de 100 años)</a:t>
                      </a:r>
                      <a:endParaRPr kumimoji="0" lang="es-ES" sz="1600" b="0" i="0" u="none" strike="noStrike" cap="none" normalizeH="0" baseline="0" smtClean="0">
                        <a:ln>
                          <a:noFill/>
                        </a:ln>
                        <a:solidFill>
                          <a:srgbClr val="000000"/>
                        </a:solidFill>
                        <a:effectLst/>
                        <a:latin typeface="News Gothic MT"/>
                        <a:ea typeface="MS PGothic" pitchFamily="34" charset="-128"/>
                      </a:endParaRPr>
                    </a:p>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1" lang="es-ES_tradnl" altLang="ja-JP" sz="2000" b="0" i="0" u="none" strike="noStrike" cap="none" normalizeH="0" baseline="0" smtClean="0">
                        <a:ln>
                          <a:noFill/>
                        </a:ln>
                        <a:solidFill>
                          <a:srgbClr val="000000"/>
                        </a:solidFill>
                        <a:effectLst/>
                        <a:latin typeface="News Gothic MT"/>
                        <a:ea typeface="MS PGothic" pitchFamily="34" charset="-128"/>
                      </a:endParaRPr>
                    </a:p>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1" lang="es-ES_tradnl" altLang="ja-JP" sz="2000" b="0" i="0" u="none" strike="noStrike" cap="none" normalizeH="0" baseline="0" smtClean="0">
                        <a:ln>
                          <a:noFill/>
                        </a:ln>
                        <a:solidFill>
                          <a:srgbClr val="000000"/>
                        </a:solidFill>
                        <a:effectLst/>
                        <a:latin typeface="News Gothic MT"/>
                        <a:ea typeface="MS PGothic" pitchFamily="34" charset="-128"/>
                      </a:endParaRPr>
                    </a:p>
                  </a:txBody>
                  <a:tcP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FF6700"/>
                      </a:solidFill>
                      <a:prstDash val="solid"/>
                      <a:round/>
                      <a:headEnd type="none" w="med" len="med"/>
                      <a:tailEnd type="none" w="med" len="med"/>
                    </a:lnT>
                    <a:lnB w="12700" cap="flat" cmpd="sng" algn="ctr">
                      <a:solidFill>
                        <a:srgbClr val="FF6700"/>
                      </a:solidFill>
                      <a:prstDash val="solid"/>
                      <a:round/>
                      <a:headEnd type="none" w="med" len="med"/>
                      <a:tailEnd type="none" w="med" len="med"/>
                    </a:lnB>
                    <a:lnTlToBr>
                      <a:noFill/>
                    </a:lnTlToBr>
                    <a:lnBlToTr>
                      <a:noFill/>
                    </a:lnBlToTr>
                    <a:solidFill>
                      <a:srgbClr val="FFEBE7"/>
                    </a:solidFill>
                  </a:tcPr>
                </a:tc>
                <a:tc>
                  <a:txBody>
                    <a:bodyPr/>
                    <a:lstStyle/>
                    <a:p>
                      <a:pPr marL="179388" marR="0" lvl="0" indent="-276225" algn="l" defTabSz="914400" rtl="0" eaLnBrk="1" fontAlgn="base" latinLnBrk="0" hangingPunct="1">
                        <a:lnSpc>
                          <a:spcPct val="100000"/>
                        </a:lnSpc>
                        <a:spcBef>
                          <a:spcPct val="0"/>
                        </a:spcBef>
                        <a:spcAft>
                          <a:spcPct val="0"/>
                        </a:spcAft>
                        <a:buClrTx/>
                        <a:buSzTx/>
                        <a:buFont typeface="Arial" charset="0"/>
                        <a:buChar char="•"/>
                        <a:tabLst/>
                      </a:pPr>
                      <a:endParaRPr kumimoji="1" lang="es-SV" sz="1600" b="0" i="0" u="none" strike="noStrike" cap="none" normalizeH="0" baseline="0" smtClean="0">
                        <a:ln>
                          <a:noFill/>
                        </a:ln>
                        <a:solidFill>
                          <a:srgbClr val="000000"/>
                        </a:solidFill>
                        <a:effectLst/>
                        <a:latin typeface="News Gothic MT"/>
                        <a:ea typeface="MS PGothic" pitchFamily="34" charset="-128"/>
                      </a:endParaRPr>
                    </a:p>
                    <a:p>
                      <a:pPr marL="179388" marR="0" lvl="0" indent="-276225" algn="l" defTabSz="914400" rtl="0" eaLnBrk="1" fontAlgn="base" latinLnBrk="0" hangingPunct="1">
                        <a:lnSpc>
                          <a:spcPct val="100000"/>
                        </a:lnSpc>
                        <a:spcBef>
                          <a:spcPct val="0"/>
                        </a:spcBef>
                        <a:spcAft>
                          <a:spcPct val="0"/>
                        </a:spcAft>
                        <a:buClrTx/>
                        <a:buSzTx/>
                        <a:buFont typeface="Arial" charset="0"/>
                        <a:buChar char="•"/>
                        <a:tabLst/>
                      </a:pPr>
                      <a:r>
                        <a:rPr kumimoji="1" lang="es-SV" sz="2000" b="0" i="0" u="none" strike="noStrike" cap="none" normalizeH="0" baseline="0" smtClean="0">
                          <a:ln>
                            <a:noFill/>
                          </a:ln>
                          <a:solidFill>
                            <a:srgbClr val="000000"/>
                          </a:solidFill>
                          <a:effectLst/>
                          <a:latin typeface="News Gothic MT"/>
                          <a:ea typeface="MS PGothic" pitchFamily="34" charset="-128"/>
                        </a:rPr>
                        <a:t>Monumento al Capitán Guillermo Cortez</a:t>
                      </a:r>
                      <a:endParaRPr kumimoji="1" lang="es-ES_tradnl" altLang="ja-JP" sz="2000" b="0" i="0" u="none" strike="noStrike" cap="none" normalizeH="0" baseline="0" smtClean="0">
                        <a:ln>
                          <a:noFill/>
                        </a:ln>
                        <a:solidFill>
                          <a:srgbClr val="000000"/>
                        </a:solidFill>
                        <a:effectLst/>
                        <a:latin typeface="News Gothic MT"/>
                        <a:ea typeface="MS PGothic" pitchFamily="34" charset="-128"/>
                      </a:endParaRPr>
                    </a:p>
                    <a:p>
                      <a:pPr marL="179388" marR="0" lvl="0" indent="-276225" algn="l" defTabSz="914400" rtl="0" eaLnBrk="1" fontAlgn="base" latinLnBrk="0" hangingPunct="1">
                        <a:lnSpc>
                          <a:spcPct val="100000"/>
                        </a:lnSpc>
                        <a:spcBef>
                          <a:spcPct val="0"/>
                        </a:spcBef>
                        <a:spcAft>
                          <a:spcPct val="0"/>
                        </a:spcAft>
                        <a:buClrTx/>
                        <a:buSzTx/>
                        <a:buFont typeface="Arial" charset="0"/>
                        <a:buChar char="•"/>
                        <a:tabLst/>
                      </a:pPr>
                      <a:endParaRPr kumimoji="1" lang="es-ES_tradnl" altLang="ja-JP" sz="1800" b="0" i="0" u="none" strike="noStrike" cap="none" normalizeH="0" baseline="0" smtClean="0">
                        <a:ln>
                          <a:noFill/>
                        </a:ln>
                        <a:solidFill>
                          <a:srgbClr val="000000"/>
                        </a:solidFill>
                        <a:effectLst/>
                        <a:latin typeface="News Gothic MT"/>
                        <a:ea typeface="MS PGothic" pitchFamily="34" charset="-128"/>
                      </a:endParaRPr>
                    </a:p>
                    <a:p>
                      <a:pPr marL="179388" marR="0" lvl="0" indent="-276225" algn="l" defTabSz="914400" rtl="0" eaLnBrk="1" fontAlgn="base" latinLnBrk="0" hangingPunct="1">
                        <a:lnSpc>
                          <a:spcPct val="100000"/>
                        </a:lnSpc>
                        <a:spcBef>
                          <a:spcPct val="0"/>
                        </a:spcBef>
                        <a:spcAft>
                          <a:spcPct val="0"/>
                        </a:spcAft>
                        <a:buClrTx/>
                        <a:buSzTx/>
                        <a:buFont typeface="Arial" charset="0"/>
                        <a:buChar char="•"/>
                        <a:tabLst/>
                      </a:pPr>
                      <a:r>
                        <a:rPr kumimoji="1" lang="es-ES_tradnl" altLang="ja-JP" sz="1600" b="0" i="0" u="none" strike="noStrike" cap="none" normalizeH="0" baseline="0" smtClean="0">
                          <a:ln>
                            <a:noFill/>
                          </a:ln>
                          <a:solidFill>
                            <a:srgbClr val="000000"/>
                          </a:solidFill>
                          <a:effectLst/>
                          <a:latin typeface="News Gothic MT"/>
                          <a:ea typeface="MS PGothic" pitchFamily="34" charset="-128"/>
                        </a:rPr>
                        <a:t>(Guerra de las 100 horas Honduras-El Salvador</a:t>
                      </a:r>
                      <a:r>
                        <a:rPr kumimoji="1" lang="es-ES_tradnl" altLang="ja-JP" sz="1800" b="0" i="0" u="none" strike="noStrike" cap="none" normalizeH="0" baseline="0" smtClean="0">
                          <a:ln>
                            <a:noFill/>
                          </a:ln>
                          <a:solidFill>
                            <a:srgbClr val="000000"/>
                          </a:solidFill>
                          <a:effectLst/>
                          <a:latin typeface="News Gothic MT"/>
                          <a:ea typeface="MS PGothic" pitchFamily="34" charset="-128"/>
                        </a:rPr>
                        <a:t>)</a:t>
                      </a:r>
                    </a:p>
                  </a:txBody>
                  <a:tcP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FF6700"/>
                      </a:solidFill>
                      <a:prstDash val="solid"/>
                      <a:round/>
                      <a:headEnd type="none" w="med" len="med"/>
                      <a:tailEnd type="none" w="med" len="med"/>
                    </a:lnT>
                    <a:lnB w="12700" cap="flat" cmpd="sng" algn="ctr">
                      <a:solidFill>
                        <a:srgbClr val="FF6700"/>
                      </a:solidFill>
                      <a:prstDash val="solid"/>
                      <a:round/>
                      <a:headEnd type="none" w="med" len="med"/>
                      <a:tailEnd type="none" w="med" len="med"/>
                    </a:lnB>
                    <a:lnTlToBr>
                      <a:noFill/>
                    </a:lnTlToBr>
                    <a:lnBlToTr>
                      <a:noFill/>
                    </a:lnBlToTr>
                    <a:solidFill>
                      <a:srgbClr val="FFEBE7"/>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pPr>
                      <a:endParaRPr kumimoji="1" lang="es-ES_tradnl" altLang="ja-JP" sz="2000" b="0" i="0" u="none" strike="noStrike" cap="none" normalizeH="0" baseline="0" smtClean="0">
                        <a:ln>
                          <a:noFill/>
                        </a:ln>
                        <a:solidFill>
                          <a:srgbClr val="000000"/>
                        </a:solidFill>
                        <a:effectLst/>
                        <a:latin typeface="News Gothic MT"/>
                        <a:ea typeface="MS PGothic" pitchFamily="34" charset="-128"/>
                      </a:endParaRP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pPr>
                      <a:r>
                        <a:rPr kumimoji="1" lang="es-ES_tradnl" altLang="ja-JP" sz="2000" b="0" i="0" u="none" strike="noStrike" cap="none" normalizeH="0" baseline="0" smtClean="0">
                          <a:ln>
                            <a:noFill/>
                          </a:ln>
                          <a:solidFill>
                            <a:srgbClr val="000000"/>
                          </a:solidFill>
                          <a:effectLst/>
                          <a:latin typeface="News Gothic MT"/>
                          <a:ea typeface="MS PGothic" pitchFamily="34" charset="-128"/>
                        </a:rPr>
                        <a:t>Pan de Maíz y Lácteos</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1" lang="ja-JP" altLang="en-US" sz="1600" b="0" i="0" u="none" strike="noStrike" cap="none" normalizeH="0" baseline="0" smtClean="0">
                        <a:ln>
                          <a:noFill/>
                        </a:ln>
                        <a:solidFill>
                          <a:srgbClr val="000000"/>
                        </a:solidFill>
                        <a:effectLst/>
                        <a:latin typeface="News Gothic MT"/>
                        <a:ea typeface="MS PGothic" pitchFamily="34" charset="-128"/>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News Gothic MT"/>
                          <a:ea typeface="MS PGothic" pitchFamily="34" charset="-128"/>
                        </a:rPr>
                        <a:t>(Quezadilla, hojaldras, totopostes)</a:t>
                      </a:r>
                    </a:p>
                  </a:txBody>
                  <a:tcPr horzOverflow="overflow">
                    <a:lnL w="12700" cap="flat" cmpd="sng" algn="ctr">
                      <a:solidFill>
                        <a:srgbClr val="7F7F7F"/>
                      </a:solidFill>
                      <a:prstDash val="solid"/>
                      <a:round/>
                      <a:headEnd type="none" w="med" len="med"/>
                      <a:tailEnd type="none" w="med" len="med"/>
                    </a:lnL>
                    <a:lnR w="12700" cap="flat" cmpd="sng" algn="ctr">
                      <a:solidFill>
                        <a:srgbClr val="FF6700"/>
                      </a:solidFill>
                      <a:prstDash val="solid"/>
                      <a:round/>
                      <a:headEnd type="none" w="med" len="med"/>
                      <a:tailEnd type="none" w="med" len="med"/>
                    </a:lnR>
                    <a:lnT w="12700" cap="flat" cmpd="sng" algn="ctr">
                      <a:solidFill>
                        <a:srgbClr val="FF6700"/>
                      </a:solidFill>
                      <a:prstDash val="solid"/>
                      <a:round/>
                      <a:headEnd type="none" w="med" len="med"/>
                      <a:tailEnd type="none" w="med" len="med"/>
                    </a:lnT>
                    <a:lnB w="12700" cap="flat" cmpd="sng" algn="ctr">
                      <a:solidFill>
                        <a:srgbClr val="FF6700"/>
                      </a:solidFill>
                      <a:prstDash val="solid"/>
                      <a:round/>
                      <a:headEnd type="none" w="med" len="med"/>
                      <a:tailEnd type="none" w="med" len="med"/>
                    </a:lnB>
                    <a:lnTlToBr>
                      <a:noFill/>
                    </a:lnTlToBr>
                    <a:lnBlToTr>
                      <a:noFill/>
                    </a:lnBlToTr>
                    <a:solidFill>
                      <a:srgbClr val="FFEBE7"/>
                    </a:solidFill>
                  </a:tcPr>
                </a:tc>
              </a:tr>
            </a:tbl>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そよ風">
  <a:themeElements>
    <a:clrScheme name="Cartoné">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そよ風">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そよ風">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そよ風.thmx</Template>
  <TotalTime>1742</TotalTime>
  <Words>812</Words>
  <Application>Microsoft Office PowerPoint</Application>
  <PresentationFormat>Presentación en pantalla (4:3)</PresentationFormat>
  <Paragraphs>162</Paragraphs>
  <Slides>40</Slides>
  <Notes>2</Notes>
  <HiddenSlides>0</HiddenSlides>
  <MMClips>0</MMClips>
  <ScaleCrop>false</ScaleCrop>
  <HeadingPairs>
    <vt:vector size="4" baseType="variant">
      <vt:variant>
        <vt:lpstr>Tema</vt:lpstr>
      </vt:variant>
      <vt:variant>
        <vt:i4>1</vt:i4>
      </vt:variant>
      <vt:variant>
        <vt:lpstr>Títulos de diapositiva</vt:lpstr>
      </vt:variant>
      <vt:variant>
        <vt:i4>40</vt:i4>
      </vt:variant>
    </vt:vector>
  </HeadingPairs>
  <TitlesOfParts>
    <vt:vector size="41" baseType="lpstr">
      <vt:lpstr>そよ風</vt:lpstr>
      <vt:lpstr> concepto de desarrollo Turístico de San José</vt:lpstr>
      <vt:lpstr>Presentación de PowerPoint</vt:lpstr>
      <vt:lpstr>Ubicación de Municipio de San José (LA Fuente), La Unión.</vt:lpstr>
      <vt:lpstr>Información de Municipio</vt:lpstr>
      <vt:lpstr>Croquis de San José (La Fuente) </vt:lpstr>
      <vt:lpstr>Información de CDT</vt:lpstr>
      <vt:lpstr>Nuestra Prioridad </vt:lpstr>
      <vt:lpstr>Información de CDT</vt:lpstr>
      <vt:lpstr>Recursos Turísticos</vt:lpstr>
      <vt:lpstr>Recurso Natural</vt:lpstr>
      <vt:lpstr>Chapuzón en el Río el Zapote en Época Lluviosa</vt:lpstr>
      <vt:lpstr>Río en el cual podrás disfrutar de un buen día  en Familia</vt:lpstr>
      <vt:lpstr>Mitos Posa de La Cruz </vt:lpstr>
      <vt:lpstr>Recurso Cultural</vt:lpstr>
      <vt:lpstr>Cultura y Tradiciones </vt:lpstr>
      <vt:lpstr>Historia  Monumento en Honor al Capitán Cortez</vt:lpstr>
      <vt:lpstr>Presentación de PowerPoint</vt:lpstr>
      <vt:lpstr>Conmemoración al Capitán Cortez.( 16 de Julio.)  </vt:lpstr>
      <vt:lpstr>  Conmemoración al Capitán Cortez 16 de Julio</vt:lpstr>
      <vt:lpstr>Gastronomía </vt:lpstr>
      <vt:lpstr>Gastronomía</vt:lpstr>
      <vt:lpstr>Extracción de la leche </vt:lpstr>
      <vt:lpstr>Lácteos Preparación de la Cuajada</vt:lpstr>
      <vt:lpstr>Preparación de Cuajada y Crema</vt:lpstr>
      <vt:lpstr>Cultura Medioambiental</vt:lpstr>
      <vt:lpstr>CALLES LIMPIAS</vt:lpstr>
      <vt:lpstr>Municipio Modelo en Higiene y Limpieza </vt:lpstr>
      <vt:lpstr>CALLES LIMPIAS</vt:lpstr>
      <vt:lpstr>Parque de San José (La Fuente)</vt:lpstr>
      <vt:lpstr>Pueblo Limpio de Contaminación</vt:lpstr>
      <vt:lpstr>Calles Limpias de Nuestro Pueblo</vt:lpstr>
      <vt:lpstr>Elaboración de Tarrallas para la Pesca Artesanal </vt:lpstr>
      <vt:lpstr>Visión Objetivo 2030</vt:lpstr>
      <vt:lpstr>Lista de los Proyectos de Desarrollo Turísticos</vt:lpstr>
      <vt:lpstr>Plan de Desarrollo Turístico</vt:lpstr>
      <vt:lpstr>Plan de Desarrollo Turístico  a corto plazo</vt:lpstr>
      <vt:lpstr>Plan de Desarrollo Turístico a mediano plazo</vt:lpstr>
      <vt:lpstr>Plan de Desarrollo Turístico  a Largo plazo</vt:lpstr>
      <vt:lpstr>Proyecto Prioritario </vt:lpstr>
      <vt:lpstr>Presentación de PowerPoint</vt:lpstr>
    </vt:vector>
  </TitlesOfParts>
  <Company>spiralgroove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Concepto de Desarrollo Turístico</dc:title>
  <dc:creator>akiyama aya</dc:creator>
  <cp:lastModifiedBy>JICA TEAM</cp:lastModifiedBy>
  <cp:revision>135</cp:revision>
  <dcterms:created xsi:type="dcterms:W3CDTF">2013-02-14T16:50:05Z</dcterms:created>
  <dcterms:modified xsi:type="dcterms:W3CDTF">2013-02-21T17:22:07Z</dcterms:modified>
</cp:coreProperties>
</file>